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6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21"/>
  </p:notesMasterIdLst>
  <p:sldIdLst>
    <p:sldId id="347" r:id="rId3"/>
    <p:sldId id="421" r:id="rId4"/>
    <p:sldId id="424" r:id="rId5"/>
    <p:sldId id="425" r:id="rId6"/>
    <p:sldId id="411" r:id="rId7"/>
    <p:sldId id="363" r:id="rId8"/>
    <p:sldId id="427" r:id="rId9"/>
    <p:sldId id="428" r:id="rId10"/>
    <p:sldId id="426" r:id="rId11"/>
    <p:sldId id="429" r:id="rId12"/>
    <p:sldId id="430" r:id="rId13"/>
    <p:sldId id="431" r:id="rId14"/>
    <p:sldId id="432" r:id="rId15"/>
    <p:sldId id="434" r:id="rId16"/>
    <p:sldId id="435" r:id="rId17"/>
    <p:sldId id="436" r:id="rId18"/>
    <p:sldId id="433" r:id="rId19"/>
    <p:sldId id="375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3" clrIdx="0"/>
  <p:cmAuthor id="1" name="Chris Murphy (Offsite Contractor)" initials="CM(C" lastIdx="3" clrIdx="1">
    <p:extLst>
      <p:ext uri="{19B8F6BF-5375-455C-9EA6-DF929625EA0E}">
        <p15:presenceInfo xmlns:p15="http://schemas.microsoft.com/office/powerpoint/2012/main" xmlns="" userId="S-1-5-21-2013470684-2388533129-2312767879-261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3F3F3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2998" autoAdjust="0"/>
  </p:normalViewPr>
  <p:slideViewPr>
    <p:cSldViewPr snapToGrid="0" showGuides="1">
      <p:cViewPr>
        <p:scale>
          <a:sx n="50" d="100"/>
          <a:sy n="50" d="100"/>
        </p:scale>
        <p:origin x="-792" y="-37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47" Type="http://schemas.openxmlformats.org/officeDocument/2006/relationships/customXml" Target="../customXml/item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46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45" Type="http://schemas.openxmlformats.org/officeDocument/2006/relationships/customXml" Target="../customXml/item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744947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286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3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28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679575" y="914401"/>
            <a:ext cx="7864474" cy="3200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0366375" y="1974850"/>
            <a:ext cx="12344398" cy="97472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679575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16764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72212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0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676401" y="730250"/>
            <a:ext cx="21031198" cy="2651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7840662" y="-2513009"/>
            <a:ext cx="8702676" cy="21031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10160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371600" marR="0" lvl="1" indent="-152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0" marR="0" lvl="2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200400" marR="0" lvl="3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4114800" marR="0" lvl="4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16764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72212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7343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14266862" y="3913189"/>
            <a:ext cx="11623676" cy="5257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3598862" y="-1192209"/>
            <a:ext cx="11623676" cy="15468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10160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371600" marR="0" lvl="1" indent="-152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0" marR="0" lvl="2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200400" marR="0" lvl="3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4114800" marR="0" lvl="4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16764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172212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52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59965" y="130302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Rectangle"/>
          <p:cNvSpPr/>
          <p:nvPr/>
        </p:nvSpPr>
        <p:spPr>
          <a:xfrm>
            <a:off x="-20536" y="843426"/>
            <a:ext cx="477377" cy="1311937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250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663701" y="3419477"/>
            <a:ext cx="21031198" cy="5705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663701" y="9178925"/>
            <a:ext cx="21031198" cy="300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888888"/>
              </a:buClr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4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16764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72212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510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676401" y="730250"/>
            <a:ext cx="21031198" cy="2651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10160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371600" marR="0" lvl="1" indent="-152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0" marR="0" lvl="2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200400" marR="0" lvl="3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4114800" marR="0" lvl="4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10160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371600" marR="0" lvl="1" indent="-152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0" marR="0" lvl="2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200400" marR="0" lvl="3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4114800" marR="0" lvl="4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16764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72212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740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679575" y="730250"/>
            <a:ext cx="21031198" cy="2651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679575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1679575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10160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371600" marR="0" lvl="1" indent="-152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0" marR="0" lvl="2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200400" marR="0" lvl="3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4114800" marR="0" lvl="4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12344401" y="3362326"/>
            <a:ext cx="10366374" cy="1647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12344401" y="5010150"/>
            <a:ext cx="10366374" cy="73691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10160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371600" marR="0" lvl="1" indent="-152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0" marR="0" lvl="2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200400" marR="0" lvl="3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4114800" marR="0" lvl="4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764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172212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34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76401" y="730250"/>
            <a:ext cx="21031198" cy="2651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764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72212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847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16764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72212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938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679575" y="914401"/>
            <a:ext cx="7864474" cy="3200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366375" y="1974850"/>
            <a:ext cx="12344398" cy="97472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5080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371600" marR="0" lvl="1" indent="-101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0" marR="0" lvl="2" indent="-152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200400" marR="0" lvl="3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4114800" marR="0" lvl="4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029200" marR="0" lvl="5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03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1679575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16764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72212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72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38971" y="13131800"/>
            <a:ext cx="396826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676401" y="730250"/>
            <a:ext cx="21031198" cy="2651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676401" y="3651250"/>
            <a:ext cx="21031198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16764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828800" hangingPunct="1"/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828800" hangingPunct="1"/>
            <a:endParaRPr lang="en-US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17221201" y="12712701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1828800" hangingPunct="1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 defTabSz="1828800" hangingPunct="1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99077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8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defTabSz="1828800" hangingPunct="1">
              <a:buSzPct val="25000"/>
            </a:pPr>
            <a:r>
              <a:rPr lang="tr-TR" sz="8000" dirty="0" err="1" smtClean="0">
                <a:solidFill>
                  <a:schemeClr val="bg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Homework’s</a:t>
            </a:r>
            <a:r>
              <a:rPr lang="tr-TR" sz="8000" dirty="0" smtClean="0">
                <a:solidFill>
                  <a:schemeClr val="bg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 Solution</a:t>
            </a:r>
            <a:endParaRPr lang="en-US" sz="8000" dirty="0">
              <a:solidFill>
                <a:schemeClr val="bg1"/>
              </a:solidFill>
              <a:latin typeface="Helvetica" panose="020B0604020202020204" pitchFamily="34" charset="0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040117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defTabSz="1828800" hangingPunct="1">
              <a:buSzPct val="25000"/>
            </a:pPr>
            <a:r>
              <a:rPr lang="tr-TR" sz="12000" cap="all" dirty="0" smtClean="0">
                <a:solidFill>
                  <a:srgbClr val="FFD966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ATTACK ANIMATION MECHANICS</a:t>
            </a:r>
            <a:endParaRPr lang="en-US" sz="12000" cap="all" dirty="0">
              <a:solidFill>
                <a:srgbClr val="FFD966"/>
              </a:solidFill>
              <a:latin typeface="Helvetica" panose="020B0604020202020204" pitchFamily="34" charset="0"/>
              <a:ea typeface="Calibri"/>
              <a:cs typeface="Helvetica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254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2239882" y="-138023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917767" y="4259385"/>
            <a:ext cx="7008271" cy="10012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buFontTx/>
              <a:buChar char="-"/>
            </a:pPr>
            <a:r>
              <a:rPr lang="tr-TR" sz="2800" dirty="0" err="1" smtClean="0"/>
              <a:t>Override</a:t>
            </a:r>
            <a:r>
              <a:rPr lang="tr-TR" sz="2800" dirty="0" smtClean="0"/>
              <a:t> </a:t>
            </a:r>
            <a:r>
              <a:rPr lang="tr-TR" sz="2800" dirty="0" err="1" smtClean="0"/>
              <a:t>ChangeAnimState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 in </a:t>
            </a:r>
            <a:r>
              <a:rPr lang="tr-TR" sz="2800" dirty="0" err="1" smtClean="0"/>
              <a:t>BP_Enemy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Override</a:t>
            </a:r>
            <a:r>
              <a:rPr lang="tr-TR" sz="2800" dirty="0" smtClean="0"/>
              <a:t> </a:t>
            </a:r>
            <a:r>
              <a:rPr lang="tr-TR" sz="2800" dirty="0" err="1" smtClean="0"/>
              <a:t>ModifyDamage</a:t>
            </a:r>
            <a:r>
              <a:rPr lang="tr-TR" sz="2800" dirty="0" smtClean="0"/>
              <a:t> </a:t>
            </a:r>
            <a:r>
              <a:rPr lang="tr-TR" sz="2800" dirty="0" err="1" smtClean="0"/>
              <a:t>event</a:t>
            </a:r>
            <a:r>
              <a:rPr lang="tr-TR" sz="2800" dirty="0" smtClean="0"/>
              <a:t> as </a:t>
            </a:r>
            <a:r>
              <a:rPr lang="tr-TR" sz="2800" dirty="0" err="1" smtClean="0"/>
              <a:t>the</a:t>
            </a:r>
            <a:r>
              <a:rPr lang="tr-TR" sz="2800" dirty="0" smtClean="0"/>
              <a:t> anim </a:t>
            </a:r>
            <a:r>
              <a:rPr lang="tr-TR" sz="2800" dirty="0" err="1" smtClean="0"/>
              <a:t>state</a:t>
            </a:r>
            <a:r>
              <a:rPr lang="tr-TR" sz="2800" dirty="0" smtClean="0"/>
              <a:t> </a:t>
            </a:r>
            <a:r>
              <a:rPr lang="tr-TR" sz="2800" dirty="0" err="1" smtClean="0"/>
              <a:t>will</a:t>
            </a:r>
            <a:r>
              <a:rPr lang="tr-TR" sz="2800" dirty="0" smtClean="0"/>
              <a:t> </a:t>
            </a:r>
            <a:r>
              <a:rPr lang="tr-TR" sz="2800" dirty="0" err="1" smtClean="0"/>
              <a:t>directly</a:t>
            </a:r>
            <a:r>
              <a:rPr lang="tr-TR" sz="2800" dirty="0" smtClean="0"/>
              <a:t> </a:t>
            </a:r>
            <a:r>
              <a:rPr lang="tr-TR" sz="2800" dirty="0" err="1" smtClean="0"/>
              <a:t>change</a:t>
            </a:r>
            <a:r>
              <a:rPr lang="tr-TR" sz="2800" dirty="0" smtClean="0"/>
              <a:t> </a:t>
            </a:r>
            <a:r>
              <a:rPr lang="tr-TR" sz="2800" dirty="0" err="1" smtClean="0"/>
              <a:t>into</a:t>
            </a:r>
            <a:r>
              <a:rPr lang="tr-TR" sz="2800" dirty="0" smtClean="0"/>
              <a:t> </a:t>
            </a:r>
            <a:r>
              <a:rPr lang="tr-TR" sz="2800" dirty="0" err="1" smtClean="0"/>
              <a:t>damage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Also</a:t>
            </a:r>
            <a:r>
              <a:rPr lang="tr-TR" sz="2800" dirty="0" smtClean="0"/>
              <a:t> </a:t>
            </a:r>
            <a:r>
              <a:rPr lang="tr-TR" sz="2800" dirty="0" err="1" smtClean="0"/>
              <a:t>you</a:t>
            </a:r>
            <a:r>
              <a:rPr lang="tr-TR" sz="2800" dirty="0" smtClean="0"/>
              <a:t> </a:t>
            </a:r>
            <a:r>
              <a:rPr lang="tr-TR" sz="2800" dirty="0" err="1" smtClean="0"/>
              <a:t>may</a:t>
            </a:r>
            <a:r>
              <a:rPr lang="tr-TR" sz="2800" dirty="0" smtClean="0"/>
              <a:t> </a:t>
            </a:r>
            <a:r>
              <a:rPr lang="tr-TR" sz="2800" dirty="0" err="1" smtClean="0"/>
              <a:t>consider</a:t>
            </a:r>
            <a:r>
              <a:rPr lang="tr-TR" sz="2800" dirty="0" smtClean="0"/>
              <a:t> </a:t>
            </a:r>
            <a:r>
              <a:rPr lang="tr-TR" sz="2800" dirty="0" err="1" smtClean="0"/>
              <a:t>renaming</a:t>
            </a:r>
            <a:r>
              <a:rPr lang="tr-TR" sz="2800" dirty="0" smtClean="0"/>
              <a:t> </a:t>
            </a:r>
            <a:r>
              <a:rPr lang="tr-TR" sz="2800" dirty="0" err="1" smtClean="0"/>
              <a:t>AnimBP_Avator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AnimBP_BaseCharacter</a:t>
            </a:r>
            <a:r>
              <a:rPr lang="tr-TR" sz="2800" dirty="0" smtClean="0"/>
              <a:t> since it is </a:t>
            </a:r>
            <a:r>
              <a:rPr lang="tr-TR" sz="2800" dirty="0" err="1" smtClean="0"/>
              <a:t>no</a:t>
            </a:r>
            <a:r>
              <a:rPr lang="tr-TR" sz="2800" dirty="0" smtClean="0"/>
              <a:t> </a:t>
            </a:r>
            <a:r>
              <a:rPr lang="tr-TR" sz="2800" dirty="0" err="1" smtClean="0"/>
              <a:t>longer</a:t>
            </a:r>
            <a:r>
              <a:rPr lang="tr-TR" sz="2800" dirty="0" smtClean="0"/>
              <a:t> </a:t>
            </a:r>
            <a:r>
              <a:rPr lang="tr-TR" sz="2800" dirty="0" err="1" smtClean="0"/>
              <a:t>specific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avatar</a:t>
            </a:r>
            <a:r>
              <a:rPr lang="tr-TR" sz="2800" dirty="0" smtClean="0"/>
              <a:t> </a:t>
            </a:r>
            <a:r>
              <a:rPr lang="tr-TR" sz="2800" dirty="0" err="1" smtClean="0"/>
              <a:t>players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Add</a:t>
            </a:r>
            <a:r>
              <a:rPr lang="tr-TR" sz="2800" dirty="0" smtClean="0"/>
              <a:t> </a:t>
            </a:r>
            <a:r>
              <a:rPr lang="tr-TR" sz="2800" dirty="0" err="1" smtClean="0"/>
              <a:t>SetupAnimation</a:t>
            </a:r>
            <a:r>
              <a:rPr lang="tr-TR" sz="2800" dirty="0" smtClean="0"/>
              <a:t>()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CurrentAnimation</a:t>
            </a:r>
            <a:r>
              <a:rPr lang="tr-TR" sz="2800" dirty="0" smtClean="0"/>
              <a:t>, </a:t>
            </a:r>
            <a:r>
              <a:rPr lang="tr-TR" sz="2800" dirty="0" err="1" smtClean="0"/>
              <a:t>TimeLeft</a:t>
            </a:r>
            <a:r>
              <a:rPr lang="tr-TR" sz="2800" dirty="0" smtClean="0"/>
              <a:t>, </a:t>
            </a:r>
            <a:r>
              <a:rPr lang="tr-TR" sz="2800" dirty="0" err="1" smtClean="0"/>
              <a:t>PlayRate</a:t>
            </a:r>
            <a:r>
              <a:rPr lang="tr-TR" sz="2800" dirty="0" smtClean="0"/>
              <a:t> </a:t>
            </a:r>
            <a:r>
              <a:rPr lang="tr-TR" sz="2800" dirty="0" err="1" smtClean="0"/>
              <a:t>variables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Remove</a:t>
            </a:r>
            <a:r>
              <a:rPr lang="tr-TR" sz="2800" dirty="0" smtClean="0"/>
              <a:t> </a:t>
            </a:r>
            <a:r>
              <a:rPr lang="tr-TR" sz="2800" dirty="0" err="1" smtClean="0"/>
              <a:t>ChangeAnimState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change</a:t>
            </a:r>
            <a:r>
              <a:rPr lang="tr-TR" sz="2800" dirty="0" smtClean="0"/>
              <a:t> </a:t>
            </a:r>
            <a:r>
              <a:rPr lang="tr-TR" sz="2800" dirty="0" err="1" smtClean="0"/>
              <a:t>contents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a </a:t>
            </a:r>
            <a:r>
              <a:rPr lang="tr-TR" sz="2800" dirty="0" err="1" smtClean="0"/>
              <a:t>new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: </a:t>
            </a:r>
            <a:r>
              <a:rPr lang="tr-TR" sz="2800" dirty="0" err="1" smtClean="0"/>
              <a:t>ChangeAnimStateTime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This</a:t>
            </a:r>
            <a:r>
              <a:rPr lang="tr-TR" sz="2800" dirty="0" smtClean="0"/>
              <a:t> </a:t>
            </a:r>
            <a:r>
              <a:rPr lang="tr-TR" sz="2800" dirty="0" err="1" smtClean="0"/>
              <a:t>new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 </a:t>
            </a:r>
            <a:r>
              <a:rPr lang="tr-TR" sz="2800" dirty="0" err="1" smtClean="0"/>
              <a:t>will</a:t>
            </a:r>
            <a:r>
              <a:rPr lang="tr-TR" sz="2800" dirty="0" smtClean="0"/>
              <a:t> be </a:t>
            </a:r>
            <a:r>
              <a:rPr lang="tr-TR" sz="2800" dirty="0" err="1" smtClean="0"/>
              <a:t>used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have</a:t>
            </a:r>
            <a:r>
              <a:rPr lang="tr-TR" sz="2800" dirty="0" smtClean="0"/>
              <a:t> </a:t>
            </a:r>
            <a:r>
              <a:rPr lang="tr-TR" sz="2800" dirty="0" err="1" smtClean="0"/>
              <a:t>more</a:t>
            </a:r>
            <a:r>
              <a:rPr lang="tr-TR" sz="2800" dirty="0" smtClean="0"/>
              <a:t> </a:t>
            </a:r>
            <a:r>
              <a:rPr lang="tr-TR" sz="2800" dirty="0" err="1" smtClean="0"/>
              <a:t>control</a:t>
            </a:r>
            <a:r>
              <a:rPr lang="tr-TR" sz="2800" dirty="0" smtClean="0"/>
              <a:t> </a:t>
            </a:r>
            <a:r>
              <a:rPr lang="tr-TR" sz="2800" dirty="0" err="1" smtClean="0"/>
              <a:t>over</a:t>
            </a:r>
            <a:r>
              <a:rPr lang="tr-TR" sz="2800" dirty="0" smtClean="0"/>
              <a:t> </a:t>
            </a:r>
            <a:r>
              <a:rPr lang="tr-TR" sz="2800" dirty="0" err="1" smtClean="0"/>
              <a:t>out</a:t>
            </a:r>
            <a:r>
              <a:rPr lang="tr-TR" sz="2800" dirty="0" smtClean="0"/>
              <a:t> set </a:t>
            </a:r>
            <a:r>
              <a:rPr lang="tr-TR" sz="2800" dirty="0" err="1" smtClean="0"/>
              <a:t>animations</a:t>
            </a:r>
            <a:r>
              <a:rPr lang="tr-TR" sz="2800" dirty="0" smtClean="0"/>
              <a:t> </a:t>
            </a:r>
            <a:r>
              <a:rPr lang="tr-TR" sz="2800" dirty="0" err="1" smtClean="0"/>
              <a:t>by</a:t>
            </a:r>
            <a:r>
              <a:rPr lang="tr-TR" sz="2800" dirty="0" smtClean="0"/>
              <a:t> </a:t>
            </a:r>
            <a:r>
              <a:rPr lang="tr-TR" sz="2800" dirty="0" err="1" smtClean="0"/>
              <a:t>setting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total </a:t>
            </a:r>
            <a:r>
              <a:rPr lang="tr-TR" sz="2800" dirty="0" err="1" smtClean="0"/>
              <a:t>duration</a:t>
            </a:r>
            <a:r>
              <a:rPr lang="tr-TR" sz="2800" dirty="0" smtClean="0"/>
              <a:t> of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animation</a:t>
            </a:r>
            <a:r>
              <a:rPr lang="tr-TR" sz="2800" dirty="0" smtClean="0"/>
              <a:t>.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override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default</a:t>
            </a:r>
            <a:r>
              <a:rPr lang="tr-TR" sz="2800" dirty="0" smtClean="0"/>
              <a:t> </a:t>
            </a:r>
            <a:r>
              <a:rPr lang="tr-TR" sz="2800" dirty="0" err="1" smtClean="0"/>
              <a:t>animation</a:t>
            </a:r>
            <a:r>
              <a:rPr lang="tr-TR" sz="2800" dirty="0" smtClean="0"/>
              <a:t> </a:t>
            </a:r>
            <a:r>
              <a:rPr lang="tr-TR" sz="2800" dirty="0" err="1" smtClean="0"/>
              <a:t>if</a:t>
            </a:r>
            <a:r>
              <a:rPr lang="tr-TR" sz="2800" dirty="0" smtClean="0"/>
              <a:t> </a:t>
            </a:r>
            <a:r>
              <a:rPr lang="tr-TR" sz="2800" dirty="0" err="1" smtClean="0"/>
              <a:t>necessary</a:t>
            </a:r>
            <a:r>
              <a:rPr lang="tr-TR" sz="2800" dirty="0" smtClean="0"/>
              <a:t> </a:t>
            </a:r>
            <a:r>
              <a:rPr lang="tr-TR" sz="2800" dirty="0" err="1" smtClean="0"/>
              <a:t>with</a:t>
            </a:r>
            <a:r>
              <a:rPr lang="tr-TR" sz="2800" dirty="0" smtClean="0"/>
              <a:t> </a:t>
            </a:r>
            <a:r>
              <a:rPr lang="tr-TR" sz="2800" dirty="0" err="1" smtClean="0"/>
              <a:t>AnimOverride</a:t>
            </a:r>
            <a:r>
              <a:rPr lang="tr-TR" sz="2800" dirty="0" smtClean="0"/>
              <a:t> </a:t>
            </a:r>
            <a:r>
              <a:rPr lang="tr-TR" sz="2800" dirty="0" err="1" smtClean="0"/>
              <a:t>parameter</a:t>
            </a:r>
            <a:r>
              <a:rPr lang="tr-TR" sz="2800" dirty="0" smtClean="0"/>
              <a:t>.</a:t>
            </a:r>
          </a:p>
          <a:p>
            <a:endParaRPr lang="tr-TR" sz="2800" dirty="0" smtClean="0"/>
          </a:p>
          <a:p>
            <a:pPr marL="457200" indent="-457200">
              <a:buFontTx/>
              <a:buChar char="-"/>
            </a:pPr>
            <a:endParaRPr lang="tr-TR" sz="2800" dirty="0" smtClean="0"/>
          </a:p>
        </p:txBody>
      </p:sp>
      <p:sp>
        <p:nvSpPr>
          <p:cNvPr id="12" name="The Picture slide"/>
          <p:cNvSpPr txBox="1"/>
          <p:nvPr/>
        </p:nvSpPr>
        <p:spPr>
          <a:xfrm>
            <a:off x="2794816" y="2949572"/>
            <a:ext cx="708291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tr-TR" sz="4000" cap="all" dirty="0" err="1" smtClean="0"/>
              <a:t>AnimBP_BaseCharacter</a:t>
            </a:r>
            <a:endParaRPr sz="4000" cap="all" dirty="0"/>
          </a:p>
        </p:txBody>
      </p:sp>
      <p:sp>
        <p:nvSpPr>
          <p:cNvPr id="13" name="Rectangle"/>
          <p:cNvSpPr/>
          <p:nvPr/>
        </p:nvSpPr>
        <p:spPr>
          <a:xfrm>
            <a:off x="2869459" y="3949716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E13F54-5143-4167-81ED-5E1944E1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9985" r="65359" b="4588"/>
          <a:stretch/>
        </p:blipFill>
        <p:spPr>
          <a:xfrm>
            <a:off x="0" y="0"/>
            <a:ext cx="2151289" cy="13716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54961" r="10521" b="20610"/>
          <a:stretch/>
        </p:blipFill>
        <p:spPr bwMode="auto">
          <a:xfrm>
            <a:off x="10466255" y="0"/>
            <a:ext cx="13917745" cy="294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12977" r="10104" b="19657"/>
          <a:stretch/>
        </p:blipFill>
        <p:spPr bwMode="auto">
          <a:xfrm>
            <a:off x="9974347" y="5167080"/>
            <a:ext cx="14409653" cy="854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59701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2239882" y="-138023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917767" y="4259385"/>
            <a:ext cx="7008271" cy="570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buFontTx/>
              <a:buChar char="-"/>
            </a:pPr>
            <a:r>
              <a:rPr lang="tr-TR" sz="2800" dirty="0" err="1" smtClean="0"/>
              <a:t>Remove</a:t>
            </a:r>
            <a:r>
              <a:rPr lang="tr-TR" sz="2800" dirty="0" smtClean="0"/>
              <a:t> </a:t>
            </a:r>
            <a:r>
              <a:rPr lang="tr-TR" sz="2800" dirty="0" err="1" smtClean="0"/>
              <a:t>DeathAnimation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DamageAnimation</a:t>
            </a:r>
            <a:r>
              <a:rPr lang="tr-TR" sz="2800" dirty="0" smtClean="0"/>
              <a:t> </a:t>
            </a:r>
            <a:r>
              <a:rPr lang="tr-TR" sz="2800" dirty="0" err="1" smtClean="0"/>
              <a:t>variables</a:t>
            </a:r>
            <a:r>
              <a:rPr lang="tr-TR" sz="2800" dirty="0" smtClean="0"/>
              <a:t> </a:t>
            </a:r>
            <a:r>
              <a:rPr lang="tr-TR" sz="2800" dirty="0" err="1" smtClean="0"/>
              <a:t>by</a:t>
            </a:r>
            <a:r>
              <a:rPr lang="tr-TR" sz="2800" dirty="0" smtClean="0"/>
              <a:t> </a:t>
            </a:r>
            <a:r>
              <a:rPr lang="tr-TR" sz="2800" dirty="0" err="1" smtClean="0"/>
              <a:t>replacing</a:t>
            </a:r>
            <a:r>
              <a:rPr lang="tr-TR" sz="2800" dirty="0" smtClean="0"/>
              <a:t> </a:t>
            </a:r>
            <a:r>
              <a:rPr lang="tr-TR" sz="2800" dirty="0" err="1" smtClean="0"/>
              <a:t>them</a:t>
            </a:r>
            <a:r>
              <a:rPr lang="tr-TR" sz="2800" dirty="0" smtClean="0"/>
              <a:t> </a:t>
            </a:r>
            <a:r>
              <a:rPr lang="tr-TR" sz="2800" dirty="0" err="1" smtClean="0"/>
              <a:t>CurrentAnimation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Also</a:t>
            </a:r>
            <a:r>
              <a:rPr lang="tr-TR" sz="2800" dirty="0" smtClean="0"/>
              <a:t> </a:t>
            </a:r>
            <a:r>
              <a:rPr lang="tr-TR" sz="2800" dirty="0" err="1" smtClean="0"/>
              <a:t>expose</a:t>
            </a:r>
            <a:r>
              <a:rPr lang="tr-TR" sz="2800" dirty="0" smtClean="0"/>
              <a:t> </a:t>
            </a:r>
            <a:r>
              <a:rPr lang="tr-TR" sz="2800" dirty="0" err="1" smtClean="0"/>
              <a:t>PlayRate</a:t>
            </a:r>
            <a:r>
              <a:rPr lang="tr-TR" sz="2800" dirty="0" smtClean="0"/>
              <a:t> </a:t>
            </a:r>
            <a:r>
              <a:rPr lang="tr-TR" sz="2800" dirty="0" err="1" smtClean="0"/>
              <a:t>pins</a:t>
            </a:r>
            <a:r>
              <a:rPr lang="tr-TR" sz="2800" dirty="0" smtClean="0"/>
              <a:t> of </a:t>
            </a:r>
            <a:r>
              <a:rPr lang="tr-TR" sz="2800" dirty="0" err="1" smtClean="0"/>
              <a:t>PlayAnimationSequences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connect</a:t>
            </a:r>
            <a:r>
              <a:rPr lang="tr-TR" sz="2800" dirty="0" smtClean="0"/>
              <a:t> </a:t>
            </a:r>
            <a:r>
              <a:rPr lang="tr-TR" sz="2800" dirty="0" err="1" smtClean="0"/>
              <a:t>them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new</a:t>
            </a:r>
            <a:r>
              <a:rPr lang="tr-TR" sz="2800" dirty="0" smtClean="0"/>
              <a:t> </a:t>
            </a:r>
            <a:r>
              <a:rPr lang="tr-TR" sz="2800" dirty="0" err="1" smtClean="0"/>
              <a:t>PlayRate</a:t>
            </a:r>
            <a:r>
              <a:rPr lang="tr-TR" sz="2800" dirty="0" smtClean="0"/>
              <a:t> </a:t>
            </a:r>
            <a:r>
              <a:rPr lang="tr-TR" sz="2800" dirty="0" err="1" smtClean="0"/>
              <a:t>variable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BlueprintUpdateAnimation</a:t>
            </a:r>
            <a:r>
              <a:rPr lang="tr-TR" sz="2800" dirty="0" smtClean="0"/>
              <a:t>() </a:t>
            </a:r>
            <a:r>
              <a:rPr lang="tr-TR" sz="2800" dirty="0" err="1" smtClean="0"/>
              <a:t>event</a:t>
            </a:r>
            <a:r>
              <a:rPr lang="tr-TR" sz="2800" dirty="0" smtClean="0"/>
              <a:t> </a:t>
            </a:r>
            <a:r>
              <a:rPr lang="tr-TR" sz="2800" dirty="0" err="1" smtClean="0"/>
              <a:t>should</a:t>
            </a:r>
            <a:r>
              <a:rPr lang="tr-TR" sz="2800" dirty="0" smtClean="0"/>
              <a:t> </a:t>
            </a:r>
            <a:r>
              <a:rPr lang="tr-TR" sz="2800" dirty="0" err="1" smtClean="0"/>
              <a:t>also</a:t>
            </a:r>
            <a:r>
              <a:rPr lang="tr-TR" sz="2800" dirty="0" smtClean="0"/>
              <a:t> </a:t>
            </a:r>
            <a:r>
              <a:rPr lang="tr-TR" sz="2800" dirty="0" err="1" smtClean="0"/>
              <a:t>decrease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TimeLeft</a:t>
            </a:r>
            <a:r>
              <a:rPr lang="tr-TR" sz="2800" dirty="0" smtClean="0"/>
              <a:t> </a:t>
            </a:r>
            <a:r>
              <a:rPr lang="tr-TR" sz="2800" dirty="0" err="1" smtClean="0"/>
              <a:t>variable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control</a:t>
            </a:r>
            <a:r>
              <a:rPr lang="tr-TR" sz="2800" dirty="0" smtClean="0"/>
              <a:t> </a:t>
            </a:r>
            <a:r>
              <a:rPr lang="tr-TR" sz="2800" dirty="0" err="1" smtClean="0"/>
              <a:t>state</a:t>
            </a:r>
            <a:r>
              <a:rPr lang="tr-TR" sz="2800" dirty="0" smtClean="0"/>
              <a:t> </a:t>
            </a:r>
            <a:r>
              <a:rPr lang="tr-TR" sz="2800" dirty="0" err="1" smtClean="0"/>
              <a:t>changes</a:t>
            </a:r>
            <a:r>
              <a:rPr lang="tr-TR" sz="2800" dirty="0" smtClean="0"/>
              <a:t>. Since </a:t>
            </a:r>
            <a:r>
              <a:rPr lang="tr-TR" sz="2800" dirty="0" err="1" smtClean="0"/>
              <a:t>we</a:t>
            </a:r>
            <a:r>
              <a:rPr lang="tr-TR" sz="2800" dirty="0" smtClean="0"/>
              <a:t> </a:t>
            </a:r>
            <a:r>
              <a:rPr lang="tr-TR" sz="2800" dirty="0" err="1" smtClean="0"/>
              <a:t>no</a:t>
            </a:r>
            <a:r>
              <a:rPr lang="tr-TR" sz="2800" dirty="0" smtClean="0"/>
              <a:t> </a:t>
            </a:r>
            <a:r>
              <a:rPr lang="tr-TR" sz="2800" dirty="0" err="1" smtClean="0"/>
              <a:t>longer</a:t>
            </a:r>
            <a:r>
              <a:rPr lang="tr-TR" sz="2800" dirty="0" smtClean="0"/>
              <a:t> </a:t>
            </a:r>
            <a:r>
              <a:rPr lang="tr-TR" sz="2800" dirty="0" err="1" smtClean="0"/>
              <a:t>use</a:t>
            </a:r>
            <a:r>
              <a:rPr lang="tr-TR" sz="2800" dirty="0" smtClean="0"/>
              <a:t> </a:t>
            </a:r>
            <a:r>
              <a:rPr lang="tr-TR" sz="2800" dirty="0" err="1" smtClean="0"/>
              <a:t>remainingRatio</a:t>
            </a:r>
            <a:r>
              <a:rPr lang="tr-TR" sz="2800" dirty="0" smtClean="0"/>
              <a:t> </a:t>
            </a:r>
            <a:r>
              <a:rPr lang="tr-TR" sz="2800" dirty="0" err="1" smtClean="0"/>
              <a:t>nodes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replace</a:t>
            </a:r>
            <a:r>
              <a:rPr lang="tr-TR" sz="2800" dirty="0" smtClean="0"/>
              <a:t> </a:t>
            </a:r>
            <a:r>
              <a:rPr lang="tr-TR" sz="2800" dirty="0" err="1" smtClean="0"/>
              <a:t>them</a:t>
            </a:r>
            <a:r>
              <a:rPr lang="tr-TR" sz="2800" dirty="0" smtClean="0"/>
              <a:t> </a:t>
            </a:r>
            <a:r>
              <a:rPr lang="tr-TR" sz="2800" dirty="0" err="1" smtClean="0"/>
              <a:t>with</a:t>
            </a:r>
            <a:r>
              <a:rPr lang="tr-TR" sz="2800" dirty="0" smtClean="0"/>
              <a:t> </a:t>
            </a:r>
            <a:r>
              <a:rPr lang="tr-TR" sz="2800" dirty="0" err="1" smtClean="0"/>
              <a:t>TimeLeft</a:t>
            </a:r>
            <a:r>
              <a:rPr lang="tr-TR" sz="2800" dirty="0" smtClean="0"/>
              <a:t> </a:t>
            </a:r>
            <a:r>
              <a:rPr lang="tr-TR" sz="2800" dirty="0" err="1" smtClean="0"/>
              <a:t>variable</a:t>
            </a:r>
            <a:r>
              <a:rPr lang="tr-TR" sz="2800" dirty="0" smtClean="0"/>
              <a:t>.</a:t>
            </a:r>
          </a:p>
          <a:p>
            <a:endParaRPr lang="tr-TR" sz="2800" dirty="0" smtClean="0"/>
          </a:p>
          <a:p>
            <a:pPr marL="457200" indent="-457200">
              <a:buFontTx/>
              <a:buChar char="-"/>
            </a:pPr>
            <a:endParaRPr lang="tr-TR" sz="2800" dirty="0" smtClean="0"/>
          </a:p>
        </p:txBody>
      </p:sp>
      <p:sp>
        <p:nvSpPr>
          <p:cNvPr id="12" name="The Picture slide"/>
          <p:cNvSpPr txBox="1"/>
          <p:nvPr/>
        </p:nvSpPr>
        <p:spPr>
          <a:xfrm>
            <a:off x="2794816" y="2949572"/>
            <a:ext cx="708291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tr-TR" sz="4000" cap="all" dirty="0" err="1" smtClean="0"/>
              <a:t>AnimBP_BaseCharacter</a:t>
            </a:r>
            <a:endParaRPr sz="4000" cap="all" dirty="0"/>
          </a:p>
        </p:txBody>
      </p:sp>
      <p:sp>
        <p:nvSpPr>
          <p:cNvPr id="13" name="Rectangle"/>
          <p:cNvSpPr/>
          <p:nvPr/>
        </p:nvSpPr>
        <p:spPr>
          <a:xfrm>
            <a:off x="2869459" y="3949716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E13F54-5143-4167-81ED-5E1944E1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9985" r="65359" b="4588"/>
          <a:stretch/>
        </p:blipFill>
        <p:spPr>
          <a:xfrm>
            <a:off x="0" y="0"/>
            <a:ext cx="2151289" cy="13716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0687" r="9687" b="19656"/>
          <a:stretch/>
        </p:blipFill>
        <p:spPr bwMode="auto">
          <a:xfrm>
            <a:off x="10603924" y="-1"/>
            <a:ext cx="13780076" cy="366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6" t="18038" r="6458" b="46756"/>
          <a:stretch/>
        </p:blipFill>
        <p:spPr bwMode="auto">
          <a:xfrm>
            <a:off x="10603924" y="3868973"/>
            <a:ext cx="13780076" cy="3898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12405" r="27500" b="71183"/>
          <a:stretch/>
        </p:blipFill>
        <p:spPr bwMode="auto">
          <a:xfrm>
            <a:off x="10603924" y="7962899"/>
            <a:ext cx="13780076" cy="316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6279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2151289" y="-1911254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10725151" y="335085"/>
            <a:ext cx="13355038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buFontTx/>
              <a:buChar char="-"/>
            </a:pPr>
            <a:r>
              <a:rPr lang="tr-TR" sz="2800" dirty="0" err="1" smtClean="0"/>
              <a:t>Change</a:t>
            </a:r>
            <a:r>
              <a:rPr lang="tr-TR" sz="2800" dirty="0" smtClean="0"/>
              <a:t> </a:t>
            </a:r>
            <a:r>
              <a:rPr lang="tr-TR" sz="2800" dirty="0" err="1" smtClean="0"/>
              <a:t>variable</a:t>
            </a:r>
            <a:r>
              <a:rPr lang="tr-TR" sz="2800" dirty="0" smtClean="0"/>
              <a:t> </a:t>
            </a:r>
            <a:r>
              <a:rPr lang="tr-TR" sz="2800" dirty="0" err="1" smtClean="0"/>
              <a:t>type</a:t>
            </a:r>
            <a:r>
              <a:rPr lang="tr-TR" sz="2800" dirty="0" smtClean="0"/>
              <a:t> of </a:t>
            </a:r>
            <a:r>
              <a:rPr lang="tr-TR" sz="2800" dirty="0" err="1" smtClean="0"/>
              <a:t>Animation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AnimBP_BaseCharacter</a:t>
            </a:r>
            <a:r>
              <a:rPr lang="tr-TR" sz="2800" dirty="0" smtClean="0"/>
              <a:t> </a:t>
            </a:r>
            <a:r>
              <a:rPr lang="tr-TR" sz="2800" dirty="0" err="1" smtClean="0"/>
              <a:t>so</a:t>
            </a:r>
            <a:r>
              <a:rPr lang="tr-TR" sz="2800" dirty="0" smtClean="0"/>
              <a:t> </a:t>
            </a:r>
            <a:r>
              <a:rPr lang="tr-TR" sz="2800" dirty="0" err="1" smtClean="0"/>
              <a:t>we</a:t>
            </a:r>
            <a:r>
              <a:rPr lang="tr-TR" sz="2800" dirty="0" smtClean="0"/>
              <a:t> can </a:t>
            </a:r>
            <a:r>
              <a:rPr lang="tr-TR" sz="2800" dirty="0" err="1" smtClean="0"/>
              <a:t>access</a:t>
            </a:r>
            <a:r>
              <a:rPr lang="tr-TR" sz="2800" dirty="0" smtClean="0"/>
              <a:t> </a:t>
            </a:r>
            <a:r>
              <a:rPr lang="tr-TR" sz="2800" dirty="0" err="1" smtClean="0"/>
              <a:t>new</a:t>
            </a:r>
            <a:r>
              <a:rPr lang="tr-TR" sz="2800" dirty="0" smtClean="0"/>
              <a:t> </a:t>
            </a:r>
            <a:r>
              <a:rPr lang="tr-TR" sz="2800" dirty="0" err="1" smtClean="0"/>
              <a:t>ChangeAnimStateTime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Rearrange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use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time </a:t>
            </a:r>
            <a:r>
              <a:rPr lang="tr-TR" sz="2800" dirty="0" err="1" smtClean="0"/>
              <a:t>adjusted</a:t>
            </a:r>
            <a:r>
              <a:rPr lang="tr-TR" sz="2800" dirty="0" smtClean="0"/>
              <a:t> </a:t>
            </a:r>
            <a:r>
              <a:rPr lang="tr-TR" sz="2800" dirty="0" err="1" smtClean="0"/>
              <a:t>animations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endParaRPr lang="tr-TR" sz="2800" dirty="0" smtClean="0"/>
          </a:p>
          <a:p>
            <a:endParaRPr lang="tr-TR" sz="2800" dirty="0" smtClean="0"/>
          </a:p>
          <a:p>
            <a:pPr marL="457200" indent="-457200">
              <a:buFontTx/>
              <a:buChar char="-"/>
            </a:pPr>
            <a:endParaRPr lang="tr-TR" sz="2800" dirty="0" smtClean="0"/>
          </a:p>
        </p:txBody>
      </p:sp>
      <p:sp>
        <p:nvSpPr>
          <p:cNvPr id="12" name="The Picture slide"/>
          <p:cNvSpPr txBox="1"/>
          <p:nvPr/>
        </p:nvSpPr>
        <p:spPr>
          <a:xfrm>
            <a:off x="2706223" y="681041"/>
            <a:ext cx="708291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tr-TR" sz="4000" cap="all" dirty="0" smtClean="0"/>
              <a:t>BP_AVATAR</a:t>
            </a:r>
            <a:endParaRPr sz="4000" cap="all" dirty="0"/>
          </a:p>
        </p:txBody>
      </p:sp>
      <p:sp>
        <p:nvSpPr>
          <p:cNvPr id="13" name="Rectangle"/>
          <p:cNvSpPr/>
          <p:nvPr/>
        </p:nvSpPr>
        <p:spPr>
          <a:xfrm>
            <a:off x="2706223" y="1399186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E13F54-5143-4167-81ED-5E1944E1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9985" r="65359" b="4588"/>
          <a:stretch/>
        </p:blipFill>
        <p:spPr>
          <a:xfrm>
            <a:off x="0" y="0"/>
            <a:ext cx="2151289" cy="137160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12214" r="7188" b="23282"/>
          <a:stretch/>
        </p:blipFill>
        <p:spPr bwMode="auto">
          <a:xfrm>
            <a:off x="19050" y="1984728"/>
            <a:ext cx="24364950" cy="11731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8707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2239882" y="-138023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917767" y="4259385"/>
            <a:ext cx="7008271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buFontTx/>
              <a:buChar char="-"/>
            </a:pPr>
            <a:r>
              <a:rPr lang="tr-TR" sz="2800" dirty="0" err="1" smtClean="0"/>
              <a:t>Replace</a:t>
            </a:r>
            <a:r>
              <a:rPr lang="tr-TR" sz="2800" dirty="0" smtClean="0"/>
              <a:t> </a:t>
            </a:r>
            <a:r>
              <a:rPr lang="tr-TR" sz="2800" dirty="0" err="1" smtClean="0"/>
              <a:t>all</a:t>
            </a:r>
            <a:r>
              <a:rPr lang="tr-TR" sz="2800" dirty="0" smtClean="0"/>
              <a:t> </a:t>
            </a:r>
            <a:r>
              <a:rPr lang="tr-TR" sz="2800" dirty="0" err="1" smtClean="0"/>
              <a:t>ChangeAnimState</a:t>
            </a:r>
            <a:r>
              <a:rPr lang="tr-TR" sz="2800" dirty="0" smtClean="0"/>
              <a:t> </a:t>
            </a:r>
            <a:r>
              <a:rPr lang="tr-TR" sz="2800" dirty="0" err="1" smtClean="0"/>
              <a:t>instances</a:t>
            </a:r>
            <a:r>
              <a:rPr lang="tr-TR" sz="2800" dirty="0" smtClean="0"/>
              <a:t> in </a:t>
            </a:r>
            <a:r>
              <a:rPr lang="tr-TR" sz="2800" dirty="0" err="1" smtClean="0"/>
              <a:t>BP_Avatar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Create</a:t>
            </a:r>
            <a:r>
              <a:rPr lang="tr-TR" sz="2800" dirty="0" smtClean="0"/>
              <a:t> </a:t>
            </a:r>
            <a:r>
              <a:rPr lang="tr-TR" sz="2800" dirty="0" err="1" smtClean="0"/>
              <a:t>ChangeAnimState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 </a:t>
            </a: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BP_Enemy</a:t>
            </a:r>
            <a:r>
              <a:rPr lang="tr-TR" sz="2800" dirty="0" smtClean="0"/>
              <a:t> as </a:t>
            </a:r>
            <a:r>
              <a:rPr lang="tr-TR" sz="2800" dirty="0" err="1" smtClean="0"/>
              <a:t>well</a:t>
            </a:r>
            <a:r>
              <a:rPr lang="tr-TR" sz="2800" dirty="0" smtClean="0"/>
              <a:t>. But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state</a:t>
            </a:r>
            <a:r>
              <a:rPr lang="tr-TR" sz="2800" dirty="0" smtClean="0"/>
              <a:t> </a:t>
            </a:r>
            <a:r>
              <a:rPr lang="tr-TR" sz="2800" dirty="0" err="1" smtClean="0"/>
              <a:t>changes</a:t>
            </a:r>
            <a:r>
              <a:rPr lang="tr-TR" sz="2800" dirty="0" smtClean="0"/>
              <a:t> </a:t>
            </a:r>
            <a:r>
              <a:rPr lang="tr-TR" sz="2800" dirty="0" err="1" smtClean="0"/>
              <a:t>are</a:t>
            </a:r>
            <a:r>
              <a:rPr lang="tr-TR" sz="2800" dirty="0" smtClean="0"/>
              <a:t> not </a:t>
            </a:r>
            <a:r>
              <a:rPr lang="tr-TR" sz="2800" dirty="0" err="1" smtClean="0"/>
              <a:t>so</a:t>
            </a:r>
            <a:r>
              <a:rPr lang="tr-TR" sz="2800" dirty="0" smtClean="0"/>
              <a:t> </a:t>
            </a:r>
            <a:r>
              <a:rPr lang="tr-TR" sz="2800" dirty="0" err="1" smtClean="0"/>
              <a:t>complex</a:t>
            </a:r>
            <a:r>
              <a:rPr lang="tr-TR" sz="2800" dirty="0" smtClean="0"/>
              <a:t> as </a:t>
            </a:r>
            <a:r>
              <a:rPr lang="tr-TR" sz="2800" dirty="0" err="1" smtClean="0"/>
              <a:t>BP_Avatar</a:t>
            </a:r>
            <a:r>
              <a:rPr lang="tr-TR" sz="2800" dirty="0" smtClean="0"/>
              <a:t>. </a:t>
            </a:r>
            <a:r>
              <a:rPr lang="tr-TR" sz="2800" dirty="0" err="1" smtClean="0"/>
              <a:t>It</a:t>
            </a:r>
            <a:r>
              <a:rPr lang="tr-TR" sz="2800" dirty="0" smtClean="0"/>
              <a:t> </a:t>
            </a:r>
            <a:r>
              <a:rPr lang="tr-TR" sz="2800" dirty="0" err="1" smtClean="0"/>
              <a:t>directly</a:t>
            </a:r>
            <a:r>
              <a:rPr lang="tr-TR" sz="2800" dirty="0" smtClean="0"/>
              <a:t> </a:t>
            </a:r>
            <a:r>
              <a:rPr lang="tr-TR" sz="2800" dirty="0" err="1" smtClean="0"/>
              <a:t>sets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state</a:t>
            </a:r>
            <a:r>
              <a:rPr lang="tr-TR" sz="2800" dirty="0" smtClean="0"/>
              <a:t> in </a:t>
            </a:r>
            <a:r>
              <a:rPr lang="tr-TR" sz="2800" dirty="0" err="1" smtClean="0"/>
              <a:t>this</a:t>
            </a:r>
            <a:r>
              <a:rPr lang="tr-TR" sz="2800" dirty="0" smtClean="0"/>
              <a:t> </a:t>
            </a:r>
            <a:r>
              <a:rPr lang="tr-TR" sz="2800" dirty="0" err="1" smtClean="0"/>
              <a:t>version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Animation</a:t>
            </a:r>
            <a:r>
              <a:rPr lang="tr-TR" sz="2800" dirty="0" smtClean="0"/>
              <a:t> </a:t>
            </a:r>
            <a:r>
              <a:rPr lang="tr-TR" sz="2800" dirty="0" err="1" smtClean="0"/>
              <a:t>variable</a:t>
            </a:r>
            <a:r>
              <a:rPr lang="tr-TR" sz="2800" dirty="0" smtClean="0"/>
              <a:t> can be &lt;</a:t>
            </a:r>
            <a:r>
              <a:rPr lang="tr-TR" sz="2800" dirty="0" err="1" smtClean="0"/>
              <a:t>None</a:t>
            </a:r>
            <a:r>
              <a:rPr lang="tr-TR" sz="2800" dirty="0" smtClean="0"/>
              <a:t>&gt; </a:t>
            </a:r>
            <a:r>
              <a:rPr lang="tr-TR" sz="2800" dirty="0" err="1" smtClean="0"/>
              <a:t>when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state</a:t>
            </a:r>
            <a:r>
              <a:rPr lang="tr-TR" sz="2800" dirty="0" smtClean="0"/>
              <a:t> is </a:t>
            </a:r>
            <a:r>
              <a:rPr lang="tr-TR" sz="2800" dirty="0" err="1" smtClean="0"/>
              <a:t>initially</a:t>
            </a:r>
            <a:r>
              <a:rPr lang="tr-TR" sz="2800" dirty="0" smtClean="0"/>
              <a:t> set </a:t>
            </a:r>
            <a:r>
              <a:rPr lang="tr-TR" sz="2800" dirty="0" err="1" smtClean="0"/>
              <a:t>by</a:t>
            </a:r>
            <a:r>
              <a:rPr lang="tr-TR" sz="2800" dirty="0" smtClean="0"/>
              <a:t> C++ </a:t>
            </a:r>
            <a:r>
              <a:rPr lang="tr-TR" sz="2800" dirty="0" err="1" smtClean="0"/>
              <a:t>code</a:t>
            </a:r>
            <a:r>
              <a:rPr lang="tr-TR" sz="2800" dirty="0" smtClean="0"/>
              <a:t>. </a:t>
            </a:r>
            <a:r>
              <a:rPr lang="tr-TR" sz="2800" dirty="0" err="1" smtClean="0"/>
              <a:t>So</a:t>
            </a:r>
            <a:r>
              <a:rPr lang="tr-TR" sz="2800" dirty="0" smtClean="0"/>
              <a:t> </a:t>
            </a:r>
            <a:r>
              <a:rPr lang="tr-TR" sz="2800" dirty="0" err="1" smtClean="0"/>
              <a:t>make</a:t>
            </a:r>
            <a:r>
              <a:rPr lang="tr-TR" sz="2800" dirty="0" smtClean="0"/>
              <a:t> sure it is a </a:t>
            </a:r>
            <a:r>
              <a:rPr lang="tr-TR" sz="2800" dirty="0" err="1" smtClean="0"/>
              <a:t>validated</a:t>
            </a:r>
            <a:r>
              <a:rPr lang="tr-TR" sz="2800" dirty="0" smtClean="0"/>
              <a:t> GET </a:t>
            </a:r>
            <a:r>
              <a:rPr lang="tr-TR" sz="2800" dirty="0" err="1" smtClean="0"/>
              <a:t>when</a:t>
            </a:r>
            <a:r>
              <a:rPr lang="tr-TR" sz="2800" dirty="0" smtClean="0"/>
              <a:t> </a:t>
            </a:r>
            <a:r>
              <a:rPr lang="tr-TR" sz="2800" dirty="0" err="1" smtClean="0"/>
              <a:t>used</a:t>
            </a:r>
            <a:r>
              <a:rPr lang="tr-TR" sz="2800" dirty="0"/>
              <a:t>.</a:t>
            </a:r>
            <a:endParaRPr lang="tr-TR" sz="2800" dirty="0" smtClean="0"/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Override</a:t>
            </a:r>
            <a:r>
              <a:rPr lang="tr-TR" sz="2800" dirty="0" smtClean="0"/>
              <a:t> </a:t>
            </a:r>
            <a:r>
              <a:rPr lang="tr-TR" sz="2800" dirty="0" err="1" smtClean="0"/>
              <a:t>ModifyDamage</a:t>
            </a:r>
            <a:r>
              <a:rPr lang="tr-TR" sz="2800" dirty="0" smtClean="0"/>
              <a:t> in </a:t>
            </a:r>
            <a:r>
              <a:rPr lang="tr-TR" sz="2800" dirty="0" err="1" smtClean="0"/>
              <a:t>BP_Enemy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change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animstate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Damage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Override</a:t>
            </a:r>
            <a:r>
              <a:rPr lang="tr-TR" sz="2800" dirty="0" smtClean="0"/>
              <a:t> </a:t>
            </a:r>
            <a:r>
              <a:rPr lang="tr-TR" sz="2800" dirty="0" err="1" smtClean="0"/>
              <a:t>OnCharacterDied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set </a:t>
            </a:r>
            <a:r>
              <a:rPr lang="tr-TR" sz="2800" dirty="0" err="1" smtClean="0"/>
              <a:t>death</a:t>
            </a:r>
            <a:r>
              <a:rPr lang="tr-TR" sz="2800" dirty="0" smtClean="0"/>
              <a:t> </a:t>
            </a:r>
            <a:r>
              <a:rPr lang="tr-TR" sz="2800" dirty="0" err="1" smtClean="0"/>
              <a:t>state</a:t>
            </a:r>
            <a:r>
              <a:rPr lang="tr-TR" sz="2800" dirty="0" smtClean="0"/>
              <a:t> </a:t>
            </a:r>
            <a:r>
              <a:rPr lang="tr-TR" sz="2800" dirty="0" err="1" smtClean="0"/>
              <a:t>only</a:t>
            </a:r>
            <a:r>
              <a:rPr lang="tr-TR" sz="2800" dirty="0" smtClean="0"/>
              <a:t>.</a:t>
            </a:r>
          </a:p>
          <a:p>
            <a:endParaRPr lang="tr-TR" sz="2800" dirty="0" smtClean="0"/>
          </a:p>
          <a:p>
            <a:pPr marL="457200" indent="-457200">
              <a:buFontTx/>
              <a:buChar char="-"/>
            </a:pPr>
            <a:endParaRPr lang="tr-TR" sz="2800" dirty="0" smtClean="0"/>
          </a:p>
        </p:txBody>
      </p:sp>
      <p:sp>
        <p:nvSpPr>
          <p:cNvPr id="12" name="The Picture slide"/>
          <p:cNvSpPr txBox="1"/>
          <p:nvPr/>
        </p:nvSpPr>
        <p:spPr>
          <a:xfrm>
            <a:off x="2794816" y="2949572"/>
            <a:ext cx="708291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tr-TR" sz="4000" cap="all" dirty="0" smtClean="0"/>
              <a:t>BP_ENEMY</a:t>
            </a:r>
            <a:endParaRPr sz="4000" cap="all" dirty="0"/>
          </a:p>
        </p:txBody>
      </p:sp>
      <p:sp>
        <p:nvSpPr>
          <p:cNvPr id="13" name="Rectangle"/>
          <p:cNvSpPr/>
          <p:nvPr/>
        </p:nvSpPr>
        <p:spPr>
          <a:xfrm>
            <a:off x="2869459" y="3949716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E13F54-5143-4167-81ED-5E1944E1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9985" r="65359" b="4588"/>
          <a:stretch/>
        </p:blipFill>
        <p:spPr>
          <a:xfrm>
            <a:off x="0" y="0"/>
            <a:ext cx="2151289" cy="137160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1" t="14443" r="34687" b="53422"/>
          <a:stretch/>
        </p:blipFill>
        <p:spPr bwMode="auto">
          <a:xfrm>
            <a:off x="12763500" y="4497189"/>
            <a:ext cx="11620500" cy="4737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16029" r="21009" b="53054"/>
          <a:stretch/>
        </p:blipFill>
        <p:spPr bwMode="auto">
          <a:xfrm>
            <a:off x="10634718" y="-1"/>
            <a:ext cx="13749282" cy="40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9" t="12785" r="53229" b="62024"/>
          <a:stretch/>
        </p:blipFill>
        <p:spPr bwMode="auto">
          <a:xfrm>
            <a:off x="15661444" y="9448800"/>
            <a:ext cx="878953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7045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2239882" y="-138023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917767" y="4259385"/>
            <a:ext cx="7008271" cy="570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buFontTx/>
              <a:buChar char="-"/>
            </a:pP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attack</a:t>
            </a:r>
            <a:r>
              <a:rPr lang="tr-TR" sz="2800" dirty="0" smtClean="0"/>
              <a:t> </a:t>
            </a:r>
            <a:r>
              <a:rPr lang="tr-TR" sz="2800" dirty="0" err="1" smtClean="0"/>
              <a:t>damage</a:t>
            </a:r>
            <a:r>
              <a:rPr lang="tr-TR" sz="2800" dirty="0" smtClean="0"/>
              <a:t> </a:t>
            </a:r>
            <a:r>
              <a:rPr lang="tr-TR" sz="2800" dirty="0" err="1" smtClean="0"/>
              <a:t>check</a:t>
            </a:r>
            <a:r>
              <a:rPr lang="tr-TR" sz="2800" dirty="0" smtClean="0"/>
              <a:t>, </a:t>
            </a:r>
            <a:r>
              <a:rPr lang="tr-TR" sz="2800" dirty="0" err="1" smtClean="0"/>
              <a:t>add</a:t>
            </a:r>
            <a:r>
              <a:rPr lang="tr-TR" sz="2800" dirty="0" smtClean="0"/>
              <a:t> </a:t>
            </a:r>
            <a:r>
              <a:rPr lang="tr-TR" sz="2800" dirty="0" err="1" smtClean="0"/>
              <a:t>AttackStartupTime</a:t>
            </a:r>
            <a:r>
              <a:rPr lang="tr-TR" sz="2800" dirty="0" smtClean="0"/>
              <a:t> </a:t>
            </a:r>
            <a:r>
              <a:rPr lang="tr-TR" sz="2800" dirty="0" err="1" smtClean="0"/>
              <a:t>float</a:t>
            </a:r>
            <a:r>
              <a:rPr lang="tr-TR" sz="2800" dirty="0" smtClean="0"/>
              <a:t> </a:t>
            </a:r>
            <a:r>
              <a:rPr lang="tr-TR" sz="2800" dirty="0" err="1" smtClean="0"/>
              <a:t>variable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We</a:t>
            </a:r>
            <a:r>
              <a:rPr lang="tr-TR" sz="2800" dirty="0" smtClean="0"/>
              <a:t> </a:t>
            </a:r>
            <a:r>
              <a:rPr lang="tr-TR" sz="2800" dirty="0" err="1" smtClean="0"/>
              <a:t>will</a:t>
            </a:r>
            <a:r>
              <a:rPr lang="tr-TR" sz="2800" dirty="0" smtClean="0"/>
              <a:t> be </a:t>
            </a:r>
            <a:r>
              <a:rPr lang="tr-TR" sz="2800" dirty="0" err="1" smtClean="0"/>
              <a:t>declaring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damage</a:t>
            </a:r>
            <a:r>
              <a:rPr lang="tr-TR" sz="2800" dirty="0" smtClean="0"/>
              <a:t> moment </a:t>
            </a:r>
            <a:r>
              <a:rPr lang="tr-TR" sz="2800" dirty="0" err="1" smtClean="0"/>
              <a:t>with</a:t>
            </a:r>
            <a:r>
              <a:rPr lang="tr-TR" sz="2800" dirty="0" smtClean="0"/>
              <a:t> an </a:t>
            </a:r>
            <a:r>
              <a:rPr lang="tr-TR" sz="2800" dirty="0" err="1" smtClean="0"/>
              <a:t>OnAttack</a:t>
            </a:r>
            <a:r>
              <a:rPr lang="tr-TR" sz="2800" dirty="0" smtClean="0"/>
              <a:t> </a:t>
            </a:r>
            <a:r>
              <a:rPr lang="tr-TR" sz="2800" dirty="0" err="1" smtClean="0"/>
              <a:t>event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let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blueprint</a:t>
            </a:r>
            <a:r>
              <a:rPr lang="tr-TR" sz="2800" dirty="0" smtClean="0"/>
              <a:t> deliver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damage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this</a:t>
            </a:r>
            <a:r>
              <a:rPr lang="tr-TR" sz="2800" dirty="0" smtClean="0"/>
              <a:t>, </a:t>
            </a:r>
            <a:r>
              <a:rPr lang="tr-TR" sz="2800" dirty="0" err="1" smtClean="0"/>
              <a:t>we</a:t>
            </a:r>
            <a:r>
              <a:rPr lang="tr-TR" sz="2800" dirty="0" smtClean="0"/>
              <a:t> </a:t>
            </a:r>
            <a:r>
              <a:rPr lang="tr-TR" sz="2800" dirty="0" err="1" smtClean="0"/>
              <a:t>will</a:t>
            </a:r>
            <a:r>
              <a:rPr lang="tr-TR" sz="2800" dirty="0" smtClean="0"/>
              <a:t> </a:t>
            </a:r>
            <a:r>
              <a:rPr lang="tr-TR" sz="2800" dirty="0" err="1" smtClean="0"/>
              <a:t>also</a:t>
            </a:r>
            <a:r>
              <a:rPr lang="tr-TR" sz="2800" dirty="0" smtClean="0"/>
              <a:t> </a:t>
            </a:r>
            <a:r>
              <a:rPr lang="tr-TR" sz="2800" dirty="0" err="1" smtClean="0"/>
              <a:t>add</a:t>
            </a:r>
            <a:r>
              <a:rPr lang="tr-TR" sz="2800" dirty="0" smtClean="0"/>
              <a:t> </a:t>
            </a:r>
            <a:r>
              <a:rPr lang="tr-TR" sz="2800" dirty="0" err="1" smtClean="0"/>
              <a:t>OnAttack</a:t>
            </a:r>
            <a:r>
              <a:rPr lang="tr-TR" sz="2800" dirty="0" smtClean="0"/>
              <a:t>(</a:t>
            </a:r>
            <a:r>
              <a:rPr lang="tr-TR" sz="2800" dirty="0" err="1" smtClean="0"/>
              <a:t>BlueprintNativeEvent</a:t>
            </a:r>
            <a:r>
              <a:rPr lang="tr-TR" sz="2800" dirty="0" smtClean="0"/>
              <a:t>)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use</a:t>
            </a:r>
            <a:r>
              <a:rPr lang="tr-TR" sz="2800" dirty="0" smtClean="0"/>
              <a:t> a </a:t>
            </a:r>
            <a:r>
              <a:rPr lang="tr-TR" sz="2800" dirty="0" err="1" smtClean="0"/>
              <a:t>timer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be </a:t>
            </a:r>
            <a:r>
              <a:rPr lang="tr-TR" sz="2800" dirty="0" err="1" smtClean="0"/>
              <a:t>fired</a:t>
            </a:r>
            <a:r>
              <a:rPr lang="tr-TR" sz="2800" dirty="0" smtClean="0"/>
              <a:t> in </a:t>
            </a:r>
            <a:r>
              <a:rPr lang="tr-TR" sz="2800" dirty="0" err="1" smtClean="0"/>
              <a:t>ChangeAnimState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So</a:t>
            </a:r>
            <a:r>
              <a:rPr lang="tr-TR" sz="2800" dirty="0" smtClean="0"/>
              <a:t> </a:t>
            </a:r>
            <a:r>
              <a:rPr lang="tr-TR" sz="2800" dirty="0" err="1" smtClean="0"/>
              <a:t>we</a:t>
            </a:r>
            <a:r>
              <a:rPr lang="tr-TR" sz="2800" dirty="0" smtClean="0"/>
              <a:t> </a:t>
            </a:r>
            <a:r>
              <a:rPr lang="tr-TR" sz="2800" dirty="0" err="1" smtClean="0"/>
              <a:t>will</a:t>
            </a:r>
            <a:r>
              <a:rPr lang="tr-TR" sz="2800" dirty="0" smtClean="0"/>
              <a:t> </a:t>
            </a:r>
            <a:r>
              <a:rPr lang="tr-TR" sz="2800" dirty="0" err="1" smtClean="0"/>
              <a:t>need</a:t>
            </a:r>
            <a:r>
              <a:rPr lang="tr-TR" sz="2800" dirty="0" smtClean="0"/>
              <a:t> a </a:t>
            </a:r>
            <a:r>
              <a:rPr lang="tr-TR" sz="2800" dirty="0" err="1" smtClean="0"/>
              <a:t>FTimerHandle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start </a:t>
            </a:r>
            <a:r>
              <a:rPr lang="tr-TR" sz="2800" dirty="0" err="1" smtClean="0"/>
              <a:t>and</a:t>
            </a:r>
            <a:r>
              <a:rPr lang="tr-TR" sz="2800" dirty="0" smtClean="0"/>
              <a:t> stop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timer</a:t>
            </a:r>
            <a:r>
              <a:rPr lang="tr-TR" sz="2800" dirty="0" smtClean="0"/>
              <a:t> </a:t>
            </a:r>
            <a:r>
              <a:rPr lang="tr-TR" sz="2800" dirty="0" err="1" smtClean="0"/>
              <a:t>when</a:t>
            </a:r>
            <a:r>
              <a:rPr lang="tr-TR" sz="2800" dirty="0" smtClean="0"/>
              <a:t> </a:t>
            </a:r>
            <a:r>
              <a:rPr lang="tr-TR" sz="2800" dirty="0" err="1" smtClean="0"/>
              <a:t>necessary</a:t>
            </a:r>
            <a:r>
              <a:rPr lang="tr-TR" sz="2800" dirty="0" smtClean="0"/>
              <a:t>.</a:t>
            </a:r>
          </a:p>
          <a:p>
            <a:endParaRPr lang="tr-TR" sz="2800" dirty="0" smtClean="0"/>
          </a:p>
          <a:p>
            <a:pPr marL="457200" indent="-457200">
              <a:buFontTx/>
              <a:buChar char="-"/>
            </a:pPr>
            <a:endParaRPr lang="tr-TR" sz="2800" dirty="0" smtClean="0"/>
          </a:p>
        </p:txBody>
      </p:sp>
      <p:sp>
        <p:nvSpPr>
          <p:cNvPr id="12" name="The Picture slide"/>
          <p:cNvSpPr txBox="1"/>
          <p:nvPr/>
        </p:nvSpPr>
        <p:spPr>
          <a:xfrm>
            <a:off x="2794816" y="2949572"/>
            <a:ext cx="708291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tr-TR" sz="4000" cap="all" dirty="0" smtClean="0"/>
              <a:t>DAMAGING WITH ATTACKS</a:t>
            </a:r>
            <a:endParaRPr sz="4000" cap="all" dirty="0"/>
          </a:p>
        </p:txBody>
      </p:sp>
      <p:sp>
        <p:nvSpPr>
          <p:cNvPr id="13" name="Rectangle"/>
          <p:cNvSpPr/>
          <p:nvPr/>
        </p:nvSpPr>
        <p:spPr>
          <a:xfrm>
            <a:off x="2869459" y="3949716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E13F54-5143-4167-81ED-5E1944E1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9985" r="65359" b="4588"/>
          <a:stretch/>
        </p:blipFill>
        <p:spPr>
          <a:xfrm>
            <a:off x="0" y="0"/>
            <a:ext cx="2151289" cy="137160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5962" r="46042" b="34231"/>
          <a:stretch/>
        </p:blipFill>
        <p:spPr bwMode="auto">
          <a:xfrm>
            <a:off x="10820400" y="-1"/>
            <a:ext cx="13563600" cy="1369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1780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2239882" y="-138023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917767" y="4259385"/>
            <a:ext cx="20932833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buFontTx/>
              <a:buChar char="-"/>
            </a:pPr>
            <a:r>
              <a:rPr lang="tr-TR" sz="2800" dirty="0" err="1" smtClean="0"/>
              <a:t>ChangeAnimState_Implementation</a:t>
            </a:r>
            <a:r>
              <a:rPr lang="tr-TR" sz="2800" dirty="0" smtClean="0"/>
              <a:t> </a:t>
            </a:r>
            <a:r>
              <a:rPr lang="tr-TR" sz="2800" dirty="0" err="1" smtClean="0"/>
              <a:t>will</a:t>
            </a:r>
            <a:r>
              <a:rPr lang="tr-TR" sz="2800" dirty="0" smtClean="0"/>
              <a:t> </a:t>
            </a:r>
            <a:r>
              <a:rPr lang="tr-TR" sz="2800" dirty="0" err="1" smtClean="0"/>
              <a:t>only</a:t>
            </a:r>
            <a:r>
              <a:rPr lang="tr-TR" sz="2800" dirty="0" smtClean="0"/>
              <a:t> be </a:t>
            </a:r>
            <a:r>
              <a:rPr lang="tr-TR" sz="2800" dirty="0" err="1" smtClean="0"/>
              <a:t>called</a:t>
            </a:r>
            <a:r>
              <a:rPr lang="tr-TR" sz="2800" dirty="0" smtClean="0"/>
              <a:t> </a:t>
            </a:r>
            <a:r>
              <a:rPr lang="tr-TR" sz="2800" dirty="0" err="1" smtClean="0"/>
              <a:t>if</a:t>
            </a:r>
            <a:r>
              <a:rPr lang="tr-TR" sz="2800" dirty="0" smtClean="0"/>
              <a:t> </a:t>
            </a:r>
            <a:r>
              <a:rPr lang="tr-TR" sz="2800" dirty="0" err="1" smtClean="0"/>
              <a:t>we</a:t>
            </a:r>
            <a:r>
              <a:rPr lang="tr-TR" sz="2800" dirty="0" smtClean="0"/>
              <a:t> </a:t>
            </a:r>
            <a:r>
              <a:rPr lang="tr-TR" sz="2800" dirty="0" err="1" smtClean="0"/>
              <a:t>were</a:t>
            </a:r>
            <a:r>
              <a:rPr lang="tr-TR" sz="2800" dirty="0" smtClean="0"/>
              <a:t> </a:t>
            </a:r>
            <a:r>
              <a:rPr lang="tr-TR" sz="2800" dirty="0" err="1" smtClean="0"/>
              <a:t>successfully</a:t>
            </a:r>
            <a:r>
              <a:rPr lang="tr-TR" sz="2800" dirty="0" smtClean="0"/>
              <a:t> </a:t>
            </a:r>
            <a:r>
              <a:rPr lang="tr-TR" sz="2800" dirty="0" err="1" smtClean="0"/>
              <a:t>able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translate</a:t>
            </a:r>
            <a:r>
              <a:rPr lang="tr-TR" sz="2800" dirty="0" smtClean="0"/>
              <a:t> </a:t>
            </a:r>
            <a:r>
              <a:rPr lang="tr-TR" sz="2800" dirty="0" err="1" smtClean="0"/>
              <a:t>into</a:t>
            </a:r>
            <a:r>
              <a:rPr lang="tr-TR" sz="2800" dirty="0" smtClean="0"/>
              <a:t> «Attack» </a:t>
            </a:r>
            <a:r>
              <a:rPr lang="tr-TR" sz="2800" dirty="0" err="1" smtClean="0"/>
              <a:t>state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If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newstate</a:t>
            </a:r>
            <a:r>
              <a:rPr lang="tr-TR" sz="2800" dirty="0" smtClean="0"/>
              <a:t> is </a:t>
            </a:r>
            <a:r>
              <a:rPr lang="tr-TR" sz="2800" dirty="0" err="1" smtClean="0"/>
              <a:t>attack</a:t>
            </a:r>
            <a:r>
              <a:rPr lang="tr-TR" sz="2800" dirty="0" smtClean="0"/>
              <a:t> </a:t>
            </a:r>
            <a:r>
              <a:rPr lang="tr-TR" sz="2800" dirty="0" err="1" smtClean="0"/>
              <a:t>then</a:t>
            </a:r>
            <a:r>
              <a:rPr lang="tr-TR" sz="2800" dirty="0" smtClean="0"/>
              <a:t> </a:t>
            </a:r>
            <a:r>
              <a:rPr lang="tr-TR" sz="2800" dirty="0" err="1" smtClean="0"/>
              <a:t>we</a:t>
            </a:r>
            <a:r>
              <a:rPr lang="tr-TR" sz="2800" dirty="0" smtClean="0"/>
              <a:t> </a:t>
            </a:r>
            <a:r>
              <a:rPr lang="tr-TR" sz="2800" dirty="0" err="1" smtClean="0"/>
              <a:t>will</a:t>
            </a:r>
            <a:r>
              <a:rPr lang="tr-TR" sz="2800" dirty="0" smtClean="0"/>
              <a:t> start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timer</a:t>
            </a:r>
            <a:r>
              <a:rPr lang="tr-TR" sz="2800" dirty="0" smtClean="0"/>
              <a:t>, </a:t>
            </a:r>
            <a:r>
              <a:rPr lang="tr-TR" sz="2800" dirty="0" err="1" smtClean="0"/>
              <a:t>otherwise</a:t>
            </a:r>
            <a:r>
              <a:rPr lang="tr-TR" sz="2800" dirty="0" smtClean="0"/>
              <a:t> </a:t>
            </a:r>
            <a:r>
              <a:rPr lang="tr-TR" sz="2800" dirty="0" err="1" smtClean="0"/>
              <a:t>we</a:t>
            </a:r>
            <a:r>
              <a:rPr lang="tr-TR" sz="2800" dirty="0" smtClean="0"/>
              <a:t> </a:t>
            </a:r>
            <a:r>
              <a:rPr lang="tr-TR" sz="2800" dirty="0" err="1" smtClean="0"/>
              <a:t>will</a:t>
            </a:r>
            <a:r>
              <a:rPr lang="tr-TR" sz="2800" dirty="0" smtClean="0"/>
              <a:t> stop/</a:t>
            </a:r>
            <a:r>
              <a:rPr lang="tr-TR" sz="2800" dirty="0" err="1" smtClean="0"/>
              <a:t>clear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timer</a:t>
            </a:r>
            <a:r>
              <a:rPr lang="tr-TR" sz="2800" dirty="0" smtClean="0"/>
              <a:t> in </a:t>
            </a:r>
            <a:r>
              <a:rPr lang="tr-TR" sz="2800" dirty="0" err="1" smtClean="0"/>
              <a:t>case</a:t>
            </a:r>
            <a:r>
              <a:rPr lang="tr-TR" sz="2800" dirty="0" smtClean="0"/>
              <a:t> </a:t>
            </a:r>
            <a:r>
              <a:rPr lang="tr-TR" sz="2800" dirty="0" err="1" smtClean="0"/>
              <a:t>we</a:t>
            </a:r>
            <a:r>
              <a:rPr lang="tr-TR" sz="2800" dirty="0" smtClean="0"/>
              <a:t> </a:t>
            </a:r>
            <a:r>
              <a:rPr lang="tr-TR" sz="2800" dirty="0" err="1" smtClean="0"/>
              <a:t>are</a:t>
            </a:r>
            <a:r>
              <a:rPr lang="tr-TR" sz="2800" dirty="0" smtClean="0"/>
              <a:t> </a:t>
            </a:r>
            <a:r>
              <a:rPr lang="tr-TR" sz="2800" dirty="0" err="1" smtClean="0"/>
              <a:t>interrupted</a:t>
            </a:r>
            <a:r>
              <a:rPr lang="tr-TR" sz="2800" dirty="0" smtClean="0"/>
              <a:t> </a:t>
            </a:r>
            <a:r>
              <a:rPr lang="tr-TR" sz="2800" dirty="0" err="1" smtClean="0"/>
              <a:t>like</a:t>
            </a:r>
            <a:r>
              <a:rPr lang="tr-TR" sz="2800" dirty="0" smtClean="0"/>
              <a:t> a </a:t>
            </a:r>
            <a:r>
              <a:rPr lang="tr-TR" sz="2800" dirty="0" err="1" smtClean="0"/>
              <a:t>damaging</a:t>
            </a:r>
            <a:r>
              <a:rPr lang="tr-TR" sz="2800" dirty="0" smtClean="0"/>
              <a:t> </a:t>
            </a:r>
            <a:r>
              <a:rPr lang="tr-TR" sz="2800" dirty="0" err="1" smtClean="0"/>
              <a:t>attack</a:t>
            </a:r>
            <a:r>
              <a:rPr lang="tr-TR" sz="2800" dirty="0"/>
              <a:t> </a:t>
            </a:r>
            <a:r>
              <a:rPr lang="tr-TR" sz="2800" dirty="0" err="1" smtClean="0"/>
              <a:t>from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enemy</a:t>
            </a:r>
            <a:r>
              <a:rPr lang="tr-TR" sz="2800" dirty="0" smtClean="0"/>
              <a:t>.</a:t>
            </a:r>
          </a:p>
          <a:p>
            <a:endParaRPr lang="tr-TR" sz="2800" dirty="0" smtClean="0"/>
          </a:p>
          <a:p>
            <a:pPr marL="457200" indent="-457200">
              <a:buFontTx/>
              <a:buChar char="-"/>
            </a:pPr>
            <a:endParaRPr lang="tr-TR" sz="2800" dirty="0" smtClean="0"/>
          </a:p>
        </p:txBody>
      </p:sp>
      <p:sp>
        <p:nvSpPr>
          <p:cNvPr id="12" name="The Picture slide"/>
          <p:cNvSpPr txBox="1"/>
          <p:nvPr/>
        </p:nvSpPr>
        <p:spPr>
          <a:xfrm>
            <a:off x="2794816" y="2949572"/>
            <a:ext cx="708291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tr-TR" sz="4000" cap="all" dirty="0" smtClean="0"/>
              <a:t>DAMAGING WITH A TIMER</a:t>
            </a:r>
            <a:endParaRPr sz="4000" cap="all" dirty="0"/>
          </a:p>
        </p:txBody>
      </p:sp>
      <p:sp>
        <p:nvSpPr>
          <p:cNvPr id="13" name="Rectangle"/>
          <p:cNvSpPr/>
          <p:nvPr/>
        </p:nvSpPr>
        <p:spPr>
          <a:xfrm>
            <a:off x="2869459" y="3949716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E13F54-5143-4167-81ED-5E1944E1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9985" r="65359" b="4588"/>
          <a:stretch/>
        </p:blipFill>
        <p:spPr>
          <a:xfrm>
            <a:off x="0" y="0"/>
            <a:ext cx="2151289" cy="137160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6923" r="27500" b="66346"/>
          <a:stretch/>
        </p:blipFill>
        <p:spPr bwMode="auto">
          <a:xfrm>
            <a:off x="2070831" y="7334250"/>
            <a:ext cx="22313169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43337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2239882" y="-138023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917767" y="4259385"/>
            <a:ext cx="7008271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buFontTx/>
              <a:buChar char="-"/>
            </a:pPr>
            <a:r>
              <a:rPr lang="tr-TR" sz="2800" dirty="0" err="1" smtClean="0"/>
              <a:t>Add</a:t>
            </a:r>
            <a:r>
              <a:rPr lang="tr-TR" sz="2800" dirty="0" smtClean="0"/>
              <a:t> a </a:t>
            </a:r>
            <a:r>
              <a:rPr lang="tr-TR" sz="2800" dirty="0" err="1" smtClean="0"/>
              <a:t>SphereCollision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BP_Avatar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detect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enemies</a:t>
            </a:r>
            <a:r>
              <a:rPr lang="tr-TR" sz="2800" dirty="0" smtClean="0"/>
              <a:t> </a:t>
            </a:r>
            <a:r>
              <a:rPr lang="tr-TR" sz="2800" dirty="0" err="1" smtClean="0"/>
              <a:t>around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player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Implement</a:t>
            </a:r>
            <a:r>
              <a:rPr lang="tr-TR" sz="2800" dirty="0" smtClean="0"/>
              <a:t> </a:t>
            </a:r>
            <a:r>
              <a:rPr lang="tr-TR" sz="2800" dirty="0" err="1" smtClean="0"/>
              <a:t>OnAttack</a:t>
            </a:r>
            <a:r>
              <a:rPr lang="tr-TR" sz="2800" dirty="0" smtClean="0"/>
              <a:t> </a:t>
            </a:r>
            <a:r>
              <a:rPr lang="tr-TR" sz="2800" dirty="0" err="1" smtClean="0"/>
              <a:t>event</a:t>
            </a:r>
            <a:r>
              <a:rPr lang="tr-TR" sz="2800" dirty="0" smtClean="0"/>
              <a:t> as it </a:t>
            </a:r>
            <a:r>
              <a:rPr lang="tr-TR" sz="2800" dirty="0" err="1" smtClean="0"/>
              <a:t>will</a:t>
            </a:r>
            <a:r>
              <a:rPr lang="tr-TR" sz="2800" dirty="0" smtClean="0"/>
              <a:t> </a:t>
            </a:r>
            <a:r>
              <a:rPr lang="tr-TR" sz="2800" dirty="0" err="1" smtClean="0"/>
              <a:t>apply</a:t>
            </a:r>
            <a:r>
              <a:rPr lang="tr-TR" sz="2800" dirty="0" smtClean="0"/>
              <a:t> </a:t>
            </a:r>
            <a:r>
              <a:rPr lang="tr-TR" sz="2800" dirty="0" err="1" smtClean="0"/>
              <a:t>damage</a:t>
            </a:r>
            <a:r>
              <a:rPr lang="tr-TR" sz="2800" dirty="0" smtClean="0"/>
              <a:t> yo </a:t>
            </a:r>
            <a:r>
              <a:rPr lang="tr-TR" sz="2800" dirty="0" err="1" smtClean="0"/>
              <a:t>all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BP_Enemy</a:t>
            </a:r>
            <a:r>
              <a:rPr lang="tr-TR" sz="2800" dirty="0" smtClean="0"/>
              <a:t> </a:t>
            </a:r>
            <a:r>
              <a:rPr lang="tr-TR" sz="2800" dirty="0" err="1" smtClean="0"/>
              <a:t>instances</a:t>
            </a:r>
            <a:r>
              <a:rPr lang="tr-TR" sz="2800" dirty="0" smtClean="0"/>
              <a:t> </a:t>
            </a:r>
            <a:r>
              <a:rPr lang="tr-TR" sz="2800" dirty="0" err="1" smtClean="0"/>
              <a:t>colliding</a:t>
            </a:r>
            <a:r>
              <a:rPr lang="tr-TR" sz="2800" dirty="0" smtClean="0"/>
              <a:t> </a:t>
            </a:r>
            <a:r>
              <a:rPr lang="tr-TR" sz="2800" dirty="0" err="1" smtClean="0"/>
              <a:t>with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AttackRadius</a:t>
            </a:r>
            <a:r>
              <a:rPr lang="tr-TR" sz="2800" dirty="0" smtClean="0"/>
              <a:t>.</a:t>
            </a:r>
            <a:endParaRPr lang="tr-TR" sz="2800" dirty="0" smtClean="0"/>
          </a:p>
        </p:txBody>
      </p:sp>
      <p:sp>
        <p:nvSpPr>
          <p:cNvPr id="12" name="The Picture slide"/>
          <p:cNvSpPr txBox="1"/>
          <p:nvPr/>
        </p:nvSpPr>
        <p:spPr>
          <a:xfrm>
            <a:off x="2794816" y="2949572"/>
            <a:ext cx="708291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tr-TR" sz="4000" cap="all" dirty="0" smtClean="0"/>
              <a:t>ATTACK RADIUS</a:t>
            </a:r>
            <a:endParaRPr sz="4000" cap="all" dirty="0"/>
          </a:p>
        </p:txBody>
      </p:sp>
      <p:sp>
        <p:nvSpPr>
          <p:cNvPr id="13" name="Rectangle"/>
          <p:cNvSpPr/>
          <p:nvPr/>
        </p:nvSpPr>
        <p:spPr>
          <a:xfrm>
            <a:off x="2869459" y="3949716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E13F54-5143-4167-81ED-5E1944E1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9985" r="65359" b="4588"/>
          <a:stretch/>
        </p:blipFill>
        <p:spPr>
          <a:xfrm>
            <a:off x="0" y="0"/>
            <a:ext cx="2151289" cy="1371600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6" b="26908"/>
          <a:stretch/>
        </p:blipFill>
        <p:spPr bwMode="auto">
          <a:xfrm>
            <a:off x="6096000" y="7502522"/>
            <a:ext cx="18288000" cy="621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4" t="42939" r="15938" b="22328"/>
          <a:stretch/>
        </p:blipFill>
        <p:spPr bwMode="auto">
          <a:xfrm>
            <a:off x="10623151" y="1168241"/>
            <a:ext cx="13760849" cy="499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3922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2200817" y="-53266"/>
            <a:ext cx="12254204" cy="1371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44"/>
          <p:cNvSpPr txBox="1"/>
          <p:nvPr/>
        </p:nvSpPr>
        <p:spPr>
          <a:xfrm>
            <a:off x="1752108" y="3618651"/>
            <a:ext cx="8973592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lang="tr-TR" sz="5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LABWORK: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lang="tr-TR" b="1" dirty="0" smtClean="0">
                <a:latin typeface="Helvetica Neue"/>
                <a:ea typeface="Helvetica Neue"/>
                <a:cs typeface="Helvetica Neue"/>
                <a:sym typeface="Helvetica Neue"/>
              </a:rPr>
              <a:t>ATTACK/DAMAGE SYSTEM</a:t>
            </a:r>
            <a:endParaRPr sz="50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Google Shape;593;p44"/>
          <p:cNvSpPr/>
          <p:nvPr/>
        </p:nvSpPr>
        <p:spPr>
          <a:xfrm>
            <a:off x="14050270" y="4399603"/>
            <a:ext cx="9238448" cy="540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4" name="Google Shape;594;p44"/>
          <p:cNvSpPr/>
          <p:nvPr/>
        </p:nvSpPr>
        <p:spPr>
          <a:xfrm>
            <a:off x="1762501" y="5461894"/>
            <a:ext cx="9400032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5" name="Google Shape;595;p44"/>
          <p:cNvPicPr preferRelativeResize="0"/>
          <p:nvPr/>
        </p:nvPicPr>
        <p:blipFill rotWithShape="1">
          <a:blip r:embed="rId3">
            <a:alphaModFix/>
          </a:blip>
          <a:srcRect l="16436" t="8536" r="16029" b="30822"/>
          <a:stretch/>
        </p:blipFill>
        <p:spPr>
          <a:xfrm>
            <a:off x="4693243" y="403083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4"/>
          <p:cNvSpPr/>
          <p:nvPr/>
        </p:nvSpPr>
        <p:spPr>
          <a:xfrm>
            <a:off x="1762501" y="5917012"/>
            <a:ext cx="9400032" cy="484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Make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avatar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only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damage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facing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enemies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Damaging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multiple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enemies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is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okay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Add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secondary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attack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button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(Right Mouse).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This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attack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will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be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slower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use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different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animation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, has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more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damage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area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inflict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more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damage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Make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enemies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chase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melee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attack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player.They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should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stop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attacking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player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is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dead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Enemies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should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hit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player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they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are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facing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him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/her.</a:t>
            </a: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enemies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faster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(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MaxWalkSpeed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&gt; 100)</a:t>
            </a:r>
            <a:endParaRPr sz="2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44"/>
          <p:cNvSpPr/>
          <p:nvPr/>
        </p:nvSpPr>
        <p:spPr>
          <a:xfrm>
            <a:off x="13911672" y="558800"/>
            <a:ext cx="10205628" cy="902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lang="tr-TR" sz="50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HINTS: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Consider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using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DotProductTo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()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Actor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any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dot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-product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operation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check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facing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enemies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player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          NO COLLISIONS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this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labwork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Consider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adding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NavMeshVolume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use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pathfinding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blueprint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lang="tr-TR" sz="28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like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AIMoveTo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endParaRPr lang="tr-TR" sz="28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endParaRPr lang="tr-TR" sz="28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endParaRPr lang="tr-TR" sz="2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endParaRPr lang="tr-TR" sz="5000" b="1" i="0" u="none" strike="noStrike" cap="none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endParaRPr lang="tr-TR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endParaRPr lang="tr-TR" sz="5000" b="1" i="0" u="none" strike="noStrike" cap="none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endParaRPr lang="tr-TR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endParaRPr lang="tr-TR" sz="5000" b="1" i="0" u="none" strike="noStrike" cap="none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5001531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7" y="7443588"/>
            <a:ext cx="1565168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/>
              <a:t>Questions?</a:t>
            </a:r>
            <a:endParaRPr sz="6000" dirty="0"/>
          </a:p>
        </p:txBody>
      </p:sp>
      <p:sp>
        <p:nvSpPr>
          <p:cNvPr id="45" name="AEVER"/>
          <p:cNvSpPr txBox="1"/>
          <p:nvPr/>
        </p:nvSpPr>
        <p:spPr>
          <a:xfrm>
            <a:off x="7538488" y="5638702"/>
            <a:ext cx="930703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8000" cap="all" dirty="0">
                <a:solidFill>
                  <a:srgbClr val="FFD966"/>
                </a:solidFill>
              </a:rPr>
              <a:t>Conclusion</a:t>
            </a:r>
            <a:endParaRPr sz="8000" cap="al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548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2200817" y="-53266"/>
            <a:ext cx="12254204" cy="1371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44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lang="tr-TR" sz="50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RANDOMIZING ANIMATIONS</a:t>
            </a:r>
            <a:endParaRPr sz="50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Google Shape;593;p44"/>
          <p:cNvSpPr/>
          <p:nvPr/>
        </p:nvSpPr>
        <p:spPr>
          <a:xfrm>
            <a:off x="14050270" y="4399603"/>
            <a:ext cx="9238448" cy="540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4" name="Google Shape;594;p44"/>
          <p:cNvSpPr/>
          <p:nvPr/>
        </p:nvSpPr>
        <p:spPr>
          <a:xfrm>
            <a:off x="1762501" y="5461894"/>
            <a:ext cx="9400032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5" name="Google Shape;595;p44"/>
          <p:cNvPicPr preferRelativeResize="0"/>
          <p:nvPr/>
        </p:nvPicPr>
        <p:blipFill rotWithShape="1">
          <a:blip r:embed="rId3">
            <a:alphaModFix/>
          </a:blip>
          <a:srcRect l="16436" t="8536" r="16029" b="30822"/>
          <a:stretch/>
        </p:blipFill>
        <p:spPr>
          <a:xfrm>
            <a:off x="4693243" y="403083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4"/>
          <p:cNvSpPr/>
          <p:nvPr/>
        </p:nvSpPr>
        <p:spPr>
          <a:xfrm>
            <a:off x="1762501" y="5917012"/>
            <a:ext cx="9400032" cy="268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Promote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Damage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Death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anim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inputs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exposing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player’s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pin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promoting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them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into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DamageAnimation</a:t>
            </a:r>
            <a:r>
              <a:rPr lang="tr-TR" sz="2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tr-TR" sz="2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DeathAnimation</a:t>
            </a:r>
            <a:endParaRPr lang="tr-TR" sz="2800" b="0" i="0" u="none" strike="noStrike" cap="none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Add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states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ChangeAnimState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randomized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animation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tr-TR" sz="2800" b="0" i="0" u="none" strike="noStrike" cap="none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endParaRPr sz="2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13931" r="34480" b="66007"/>
          <a:stretch/>
        </p:blipFill>
        <p:spPr bwMode="auto">
          <a:xfrm>
            <a:off x="12107145" y="981177"/>
            <a:ext cx="12347876" cy="340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t="13741" r="11980" b="20465"/>
          <a:stretch/>
        </p:blipFill>
        <p:spPr bwMode="auto">
          <a:xfrm>
            <a:off x="11470346" y="5116913"/>
            <a:ext cx="12984675" cy="779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3239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2200817" y="-53266"/>
            <a:ext cx="12254204" cy="1371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44"/>
          <p:cNvSpPr txBox="1"/>
          <p:nvPr/>
        </p:nvSpPr>
        <p:spPr>
          <a:xfrm>
            <a:off x="1752108" y="3618651"/>
            <a:ext cx="8973592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lvl="0" algn="l">
              <a:buClr>
                <a:srgbClr val="000000"/>
              </a:buClr>
              <a:buSzPts val="5000"/>
            </a:pPr>
            <a:r>
              <a:rPr lang="tr-TR" b="1" dirty="0">
                <a:latin typeface="Helvetica Neue"/>
                <a:ea typeface="Helvetica Neue"/>
                <a:cs typeface="Helvetica Neue"/>
                <a:sym typeface="Helvetica Neue"/>
              </a:rPr>
              <a:t>CONTROLLING/LIMITING </a:t>
            </a:r>
            <a:r>
              <a:rPr lang="tr-TR" b="1" dirty="0" smtClean="0">
                <a:latin typeface="Helvetica Neue"/>
                <a:ea typeface="Helvetica Neue"/>
                <a:cs typeface="Helvetica Neue"/>
                <a:sym typeface="Helvetica Neue"/>
              </a:rPr>
              <a:t>ORIENT </a:t>
            </a:r>
            <a:r>
              <a:rPr lang="tr-TR" sz="50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</a:t>
            </a:r>
            <a:endParaRPr sz="50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Google Shape;593;p44"/>
          <p:cNvSpPr/>
          <p:nvPr/>
        </p:nvSpPr>
        <p:spPr>
          <a:xfrm>
            <a:off x="14050270" y="4399603"/>
            <a:ext cx="9238448" cy="540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4" name="Google Shape;594;p44"/>
          <p:cNvSpPr/>
          <p:nvPr/>
        </p:nvSpPr>
        <p:spPr>
          <a:xfrm>
            <a:off x="1762501" y="5461894"/>
            <a:ext cx="9400032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5" name="Google Shape;595;p44"/>
          <p:cNvPicPr preferRelativeResize="0"/>
          <p:nvPr/>
        </p:nvPicPr>
        <p:blipFill rotWithShape="1">
          <a:blip r:embed="rId3">
            <a:alphaModFix/>
          </a:blip>
          <a:srcRect l="16436" t="8536" r="16029" b="30822"/>
          <a:stretch/>
        </p:blipFill>
        <p:spPr>
          <a:xfrm>
            <a:off x="4693243" y="403083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4"/>
          <p:cNvSpPr/>
          <p:nvPr/>
        </p:nvSpPr>
        <p:spPr>
          <a:xfrm>
            <a:off x="17945100" y="6333398"/>
            <a:ext cx="6019800" cy="398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Animation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Blueprint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now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BP_Avatar’s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main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notifyIdle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event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This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will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provide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orientation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parameter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properly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Decreasing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RotationRate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is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another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option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prevent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character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rotate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attacking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tr-TR" sz="2800" b="0" i="0" u="none" strike="noStrike" cap="none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endParaRPr sz="2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15649" r="6042" b="21947"/>
          <a:stretch/>
        </p:blipFill>
        <p:spPr bwMode="auto">
          <a:xfrm>
            <a:off x="495299" y="5816120"/>
            <a:ext cx="17271193" cy="784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44465" r="11250" b="17939"/>
          <a:stretch/>
        </p:blipFill>
        <p:spPr bwMode="auto">
          <a:xfrm>
            <a:off x="12200817" y="168489"/>
            <a:ext cx="12173223" cy="428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87644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2200817" y="-53266"/>
            <a:ext cx="12254204" cy="1371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44"/>
          <p:cNvSpPr txBox="1"/>
          <p:nvPr/>
        </p:nvSpPr>
        <p:spPr>
          <a:xfrm>
            <a:off x="1752108" y="3618651"/>
            <a:ext cx="8973592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lang="tr-TR" sz="50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CONTROLLING/LIMITING MOVEMENT</a:t>
            </a:r>
            <a:endParaRPr sz="50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Google Shape;593;p44"/>
          <p:cNvSpPr/>
          <p:nvPr/>
        </p:nvSpPr>
        <p:spPr>
          <a:xfrm>
            <a:off x="14050270" y="4399603"/>
            <a:ext cx="9238448" cy="540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4" name="Google Shape;594;p44"/>
          <p:cNvSpPr/>
          <p:nvPr/>
        </p:nvSpPr>
        <p:spPr>
          <a:xfrm>
            <a:off x="1762501" y="5461894"/>
            <a:ext cx="9400032" cy="12736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5" name="Google Shape;595;p44"/>
          <p:cNvPicPr preferRelativeResize="0"/>
          <p:nvPr/>
        </p:nvPicPr>
        <p:blipFill rotWithShape="1">
          <a:blip r:embed="rId3">
            <a:alphaModFix/>
          </a:blip>
          <a:srcRect l="16436" t="8536" r="16029" b="30822"/>
          <a:stretch/>
        </p:blipFill>
        <p:spPr>
          <a:xfrm>
            <a:off x="4693243" y="403083"/>
            <a:ext cx="2626729" cy="26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4"/>
          <p:cNvSpPr/>
          <p:nvPr/>
        </p:nvSpPr>
        <p:spPr>
          <a:xfrm>
            <a:off x="892065" y="5974393"/>
            <a:ext cx="10229083" cy="225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Add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MovementScale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Default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: 1.0f)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float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property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COAAvatar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Multiple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value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MoveForward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()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MoveRight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()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functions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MovementScale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457200" indent="-457200" algn="l">
              <a:buClr>
                <a:srgbClr val="000000"/>
              </a:buClr>
              <a:buSzPts val="2800"/>
              <a:buFont typeface="Arial"/>
              <a:buChar char="•"/>
            </a:pP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MovementScale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during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animstate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tr-TR" sz="2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r>
              <a:rPr lang="tr-TR" sz="28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5962" r="40729" b="33461"/>
          <a:stretch/>
        </p:blipFill>
        <p:spPr bwMode="auto">
          <a:xfrm>
            <a:off x="11487149" y="-53266"/>
            <a:ext cx="12971437" cy="11225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 t="25257" r="23958" b="34924"/>
          <a:stretch/>
        </p:blipFill>
        <p:spPr bwMode="auto">
          <a:xfrm>
            <a:off x="-10234" y="8569771"/>
            <a:ext cx="11172765" cy="5146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4271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8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defTabSz="1828800" hangingPunct="1">
              <a:buSzPct val="25000"/>
            </a:pPr>
            <a:r>
              <a:rPr lang="tr-TR" sz="8000" dirty="0" smtClean="0">
                <a:solidFill>
                  <a:schemeClr val="bg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Basic Combat </a:t>
            </a:r>
            <a:r>
              <a:rPr lang="tr-TR" sz="8000" dirty="0" err="1" smtClean="0">
                <a:solidFill>
                  <a:schemeClr val="bg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Mechanics</a:t>
            </a:r>
            <a:endParaRPr lang="en-US" sz="8000" dirty="0">
              <a:solidFill>
                <a:schemeClr val="bg1"/>
              </a:solidFill>
              <a:latin typeface="Helvetica" panose="020B0604020202020204" pitchFamily="34" charset="0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793233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defTabSz="1828800" hangingPunct="1">
              <a:buSzPct val="25000"/>
            </a:pPr>
            <a:r>
              <a:rPr lang="tr-TR" sz="12000" cap="all" dirty="0" smtClean="0">
                <a:solidFill>
                  <a:srgbClr val="FFD966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CODING ATTACK STATE</a:t>
            </a:r>
            <a:endParaRPr lang="en-US" sz="12000" cap="all" dirty="0">
              <a:solidFill>
                <a:srgbClr val="FFD966"/>
              </a:solidFill>
              <a:latin typeface="Helvetica" panose="020B0604020202020204" pitchFamily="34" charset="0"/>
              <a:ea typeface="Calibri"/>
              <a:cs typeface="Helvetica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827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2239882" y="-138023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94816" y="4363249"/>
            <a:ext cx="7082914" cy="10012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buFontTx/>
              <a:buChar char="-"/>
            </a:pPr>
            <a:r>
              <a:rPr lang="tr-TR" sz="2800" dirty="0" err="1" smtClean="0"/>
              <a:t>Create</a:t>
            </a:r>
            <a:r>
              <a:rPr lang="tr-TR" sz="2800" dirty="0" smtClean="0"/>
              <a:t> a </a:t>
            </a:r>
            <a:r>
              <a:rPr lang="tr-TR" sz="2800" dirty="0" err="1" smtClean="0"/>
              <a:t>new</a:t>
            </a:r>
            <a:r>
              <a:rPr lang="tr-TR" sz="2800" dirty="0" smtClean="0"/>
              <a:t> </a:t>
            </a:r>
            <a:r>
              <a:rPr lang="tr-TR" sz="2800" dirty="0" err="1" smtClean="0"/>
              <a:t>Blueprint</a:t>
            </a:r>
            <a:r>
              <a:rPr lang="tr-TR" sz="2800" dirty="0" smtClean="0"/>
              <a:t> </a:t>
            </a:r>
            <a:r>
              <a:rPr lang="tr-TR" sz="2800" dirty="0" err="1" smtClean="0"/>
              <a:t>class</a:t>
            </a:r>
            <a:r>
              <a:rPr lang="tr-TR" sz="2800" dirty="0" smtClean="0"/>
              <a:t> </a:t>
            </a:r>
            <a:r>
              <a:rPr lang="tr-TR" sz="2800" dirty="0" err="1" smtClean="0"/>
              <a:t>inheriting</a:t>
            </a:r>
            <a:r>
              <a:rPr lang="tr-TR" sz="2800" dirty="0" smtClean="0"/>
              <a:t> </a:t>
            </a:r>
            <a:r>
              <a:rPr lang="tr-TR" sz="2800" dirty="0" err="1" smtClean="0"/>
              <a:t>COABaseCharacter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smtClean="0"/>
              <a:t>Set </a:t>
            </a:r>
            <a:r>
              <a:rPr lang="tr-TR" sz="2800" dirty="0" err="1" smtClean="0"/>
              <a:t>Mannequin</a:t>
            </a:r>
            <a:r>
              <a:rPr lang="tr-TR" sz="2800" dirty="0" smtClean="0"/>
              <a:t> as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skeletal</a:t>
            </a:r>
            <a:r>
              <a:rPr lang="tr-TR" sz="2800" dirty="0" smtClean="0"/>
              <a:t> mesh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apply</a:t>
            </a:r>
            <a:r>
              <a:rPr lang="tr-TR" sz="2800" dirty="0" smtClean="0"/>
              <a:t> </a:t>
            </a:r>
            <a:r>
              <a:rPr lang="tr-TR" sz="2800" dirty="0" err="1" smtClean="0"/>
              <a:t>translations</a:t>
            </a:r>
            <a:r>
              <a:rPr lang="tr-TR" sz="2800" dirty="0" smtClean="0"/>
              <a:t>/</a:t>
            </a:r>
            <a:r>
              <a:rPr lang="tr-TR" sz="2800" dirty="0" err="1" smtClean="0"/>
              <a:t>rotations</a:t>
            </a:r>
            <a:r>
              <a:rPr lang="tr-TR" sz="2800" dirty="0" smtClean="0"/>
              <a:t> </a:t>
            </a:r>
            <a:r>
              <a:rPr lang="tr-TR" sz="2800" dirty="0" err="1" smtClean="0"/>
              <a:t>similar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avatar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Choose</a:t>
            </a:r>
            <a:r>
              <a:rPr lang="tr-TR" sz="2800" dirty="0" smtClean="0"/>
              <a:t> </a:t>
            </a:r>
            <a:r>
              <a:rPr lang="tr-TR" sz="2800" dirty="0" err="1" smtClean="0"/>
              <a:t>AnimInstance</a:t>
            </a:r>
            <a:r>
              <a:rPr lang="tr-TR" sz="2800" dirty="0" smtClean="0"/>
              <a:t> as </a:t>
            </a:r>
            <a:r>
              <a:rPr lang="tr-TR" sz="2800" b="1" dirty="0" err="1" smtClean="0"/>
              <a:t>AnimBP_Avatar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smtClean="0"/>
              <a:t>Since </a:t>
            </a:r>
            <a:r>
              <a:rPr lang="tr-TR" sz="2800" dirty="0" err="1" smtClean="0"/>
              <a:t>all</a:t>
            </a:r>
            <a:r>
              <a:rPr lang="tr-TR" sz="2800" dirty="0" smtClean="0"/>
              <a:t> </a:t>
            </a:r>
            <a:r>
              <a:rPr lang="tr-TR" sz="2800" dirty="0" err="1" smtClean="0"/>
              <a:t>our</a:t>
            </a:r>
            <a:r>
              <a:rPr lang="tr-TR" sz="2800" dirty="0" smtClean="0"/>
              <a:t> </a:t>
            </a:r>
            <a:r>
              <a:rPr lang="tr-TR" sz="2800" dirty="0" err="1" smtClean="0"/>
              <a:t>character</a:t>
            </a:r>
            <a:r>
              <a:rPr lang="tr-TR" sz="2800" dirty="0" smtClean="0"/>
              <a:t> </a:t>
            </a:r>
            <a:r>
              <a:rPr lang="tr-TR" sz="2800" dirty="0" err="1" smtClean="0"/>
              <a:t>would</a:t>
            </a:r>
            <a:r>
              <a:rPr lang="tr-TR" sz="2800" dirty="0" smtClean="0"/>
              <a:t> </a:t>
            </a:r>
            <a:r>
              <a:rPr lang="tr-TR" sz="2800" dirty="0" err="1" smtClean="0"/>
              <a:t>use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same</a:t>
            </a:r>
            <a:r>
              <a:rPr lang="tr-TR" sz="2800" dirty="0" smtClean="0"/>
              <a:t> </a:t>
            </a:r>
            <a:r>
              <a:rPr lang="tr-TR" sz="2800" dirty="0" err="1" smtClean="0"/>
              <a:t>skeleton</a:t>
            </a:r>
            <a:r>
              <a:rPr lang="tr-TR" sz="2800" dirty="0" smtClean="0"/>
              <a:t>, </a:t>
            </a:r>
            <a:r>
              <a:rPr lang="tr-TR" sz="2800" dirty="0" err="1" smtClean="0"/>
              <a:t>we</a:t>
            </a:r>
            <a:r>
              <a:rPr lang="tr-TR" sz="2800" dirty="0" smtClean="0"/>
              <a:t> </a:t>
            </a:r>
            <a:r>
              <a:rPr lang="tr-TR" sz="2800" dirty="0" err="1" smtClean="0"/>
              <a:t>may</a:t>
            </a:r>
            <a:r>
              <a:rPr lang="tr-TR" sz="2800" dirty="0" smtClean="0"/>
              <a:t> </a:t>
            </a:r>
            <a:r>
              <a:rPr lang="tr-TR" sz="2800" dirty="0" err="1" smtClean="0"/>
              <a:t>consider</a:t>
            </a:r>
            <a:r>
              <a:rPr lang="tr-TR" sz="2800" dirty="0" smtClean="0"/>
              <a:t> </a:t>
            </a:r>
            <a:r>
              <a:rPr lang="tr-TR" sz="2800" dirty="0" err="1" smtClean="0"/>
              <a:t>using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same</a:t>
            </a:r>
            <a:r>
              <a:rPr lang="tr-TR" sz="2800" dirty="0" smtClean="0"/>
              <a:t> Anim BP </a:t>
            </a: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every</a:t>
            </a:r>
            <a:r>
              <a:rPr lang="tr-TR" sz="2800" dirty="0" smtClean="0"/>
              <a:t> </a:t>
            </a:r>
            <a:r>
              <a:rPr lang="tr-TR" sz="2800" dirty="0" err="1" smtClean="0"/>
              <a:t>character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smtClean="0"/>
              <a:t>But </a:t>
            </a: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this</a:t>
            </a:r>
            <a:r>
              <a:rPr lang="tr-TR" sz="2800" dirty="0" smtClean="0"/>
              <a:t> </a:t>
            </a:r>
            <a:r>
              <a:rPr lang="tr-TR" sz="2800" dirty="0" err="1" smtClean="0"/>
              <a:t>we</a:t>
            </a:r>
            <a:r>
              <a:rPr lang="tr-TR" sz="2800" dirty="0" smtClean="0"/>
              <a:t> </a:t>
            </a:r>
            <a:r>
              <a:rPr lang="tr-TR" sz="2800" dirty="0" err="1" smtClean="0"/>
              <a:t>need</a:t>
            </a:r>
            <a:r>
              <a:rPr lang="tr-TR" sz="2800" dirty="0" smtClean="0"/>
              <a:t> a </a:t>
            </a:r>
            <a:r>
              <a:rPr lang="tr-TR" sz="2800" dirty="0" err="1" smtClean="0"/>
              <a:t>common</a:t>
            </a:r>
            <a:r>
              <a:rPr lang="tr-TR" sz="2800" dirty="0" smtClean="0"/>
              <a:t> </a:t>
            </a:r>
            <a:r>
              <a:rPr lang="tr-TR" sz="2800" dirty="0" err="1" smtClean="0"/>
              <a:t>interface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change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COABaseCharacter’s</a:t>
            </a:r>
            <a:r>
              <a:rPr lang="tr-TR" sz="2800" dirty="0" smtClean="0"/>
              <a:t> </a:t>
            </a:r>
            <a:r>
              <a:rPr lang="tr-TR" sz="2800" dirty="0" err="1" smtClean="0"/>
              <a:t>Animation</a:t>
            </a:r>
            <a:r>
              <a:rPr lang="tr-TR" sz="2800" dirty="0" smtClean="0"/>
              <a:t> </a:t>
            </a:r>
            <a:r>
              <a:rPr lang="tr-TR" sz="2800" dirty="0" err="1" smtClean="0"/>
              <a:t>State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Goto</a:t>
            </a:r>
            <a:r>
              <a:rPr lang="tr-TR" sz="2800" dirty="0" smtClean="0"/>
              <a:t> </a:t>
            </a:r>
            <a:r>
              <a:rPr lang="tr-TR" sz="2800" dirty="0" err="1" smtClean="0"/>
              <a:t>COABaseCharacter.h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add</a:t>
            </a:r>
            <a:endParaRPr lang="tr-TR" sz="2800" dirty="0" smtClean="0"/>
          </a:p>
          <a:p>
            <a:r>
              <a:rPr lang="tr-TR" sz="2800" b="1" dirty="0" smtClean="0"/>
              <a:t>	#</a:t>
            </a:r>
            <a:r>
              <a:rPr lang="tr-TR" sz="2800" b="1" dirty="0" err="1"/>
              <a:t>include</a:t>
            </a:r>
            <a:r>
              <a:rPr lang="tr-TR" sz="2800" b="1" dirty="0"/>
              <a:t> "</a:t>
            </a:r>
            <a:r>
              <a:rPr lang="tr-TR" sz="2800" b="1" dirty="0" err="1" smtClean="0"/>
              <a:t>COACharAnimInstance.h</a:t>
            </a:r>
            <a:r>
              <a:rPr lang="tr-TR" sz="2800" b="1" dirty="0" smtClean="0"/>
              <a:t>" 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access</a:t>
            </a:r>
            <a:r>
              <a:rPr lang="tr-TR" sz="2800" dirty="0" smtClean="0"/>
              <a:t> </a:t>
            </a:r>
            <a:r>
              <a:rPr lang="tr-TR" sz="2800" dirty="0" err="1" smtClean="0"/>
              <a:t>ECharAnimState</a:t>
            </a:r>
            <a:r>
              <a:rPr lang="tr-TR" sz="2800" dirty="0" smtClean="0"/>
              <a:t> </a:t>
            </a:r>
            <a:r>
              <a:rPr lang="tr-TR" sz="2800" dirty="0" err="1" smtClean="0"/>
              <a:t>enum</a:t>
            </a:r>
            <a:r>
              <a:rPr lang="tr-TR" sz="2800" dirty="0" smtClean="0"/>
              <a:t>.</a:t>
            </a:r>
          </a:p>
          <a:p>
            <a:r>
              <a:rPr lang="tr-TR" sz="2800" dirty="0" smtClean="0"/>
              <a:t>- </a:t>
            </a:r>
            <a:r>
              <a:rPr lang="tr-TR" sz="2800" dirty="0" err="1" smtClean="0"/>
              <a:t>Add</a:t>
            </a:r>
            <a:r>
              <a:rPr lang="tr-TR" sz="2800" dirty="0" smtClean="0"/>
              <a:t> </a:t>
            </a:r>
            <a:r>
              <a:rPr lang="tr-TR" sz="2800" dirty="0" err="1" smtClean="0"/>
              <a:t>AnimState</a:t>
            </a:r>
            <a:r>
              <a:rPr lang="tr-TR" sz="2800" dirty="0" smtClean="0"/>
              <a:t> </a:t>
            </a:r>
            <a:r>
              <a:rPr lang="tr-TR" sz="2800" dirty="0" err="1" smtClean="0"/>
              <a:t>property</a:t>
            </a:r>
            <a:r>
              <a:rPr lang="tr-TR" sz="2800" dirty="0" smtClean="0"/>
              <a:t> 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ChangeAnimState</a:t>
            </a:r>
            <a:r>
              <a:rPr lang="tr-TR" sz="2800" dirty="0" smtClean="0"/>
              <a:t> </a:t>
            </a:r>
            <a:r>
              <a:rPr lang="tr-TR" sz="2800" dirty="0" err="1" smtClean="0"/>
              <a:t>Native</a:t>
            </a:r>
            <a:r>
              <a:rPr lang="tr-TR" sz="2800" dirty="0" smtClean="0"/>
              <a:t> </a:t>
            </a:r>
            <a:r>
              <a:rPr lang="tr-TR" sz="2800" dirty="0" err="1" smtClean="0"/>
              <a:t>event</a:t>
            </a:r>
            <a:r>
              <a:rPr lang="tr-TR" sz="2800" dirty="0" smtClean="0"/>
              <a:t> </a:t>
            </a:r>
            <a:r>
              <a:rPr lang="tr-TR" sz="2800" dirty="0" err="1" smtClean="0"/>
              <a:t>which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implementation</a:t>
            </a:r>
            <a:r>
              <a:rPr lang="tr-TR" sz="2800" dirty="0" smtClean="0"/>
              <a:t> </a:t>
            </a:r>
            <a:r>
              <a:rPr lang="tr-TR" sz="2800" dirty="0" err="1" smtClean="0"/>
              <a:t>will</a:t>
            </a:r>
            <a:r>
              <a:rPr lang="tr-TR" sz="2800" dirty="0" smtClean="0"/>
              <a:t> </a:t>
            </a:r>
            <a:r>
              <a:rPr lang="tr-TR" sz="2800" dirty="0" err="1" smtClean="0"/>
              <a:t>only</a:t>
            </a:r>
            <a:r>
              <a:rPr lang="tr-TR" sz="2800" dirty="0" smtClean="0"/>
              <a:t> set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property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new</a:t>
            </a:r>
            <a:r>
              <a:rPr lang="tr-TR" sz="2800" dirty="0" smtClean="0"/>
              <a:t> </a:t>
            </a:r>
            <a:r>
              <a:rPr lang="tr-TR" sz="2800" dirty="0" err="1" smtClean="0"/>
              <a:t>value</a:t>
            </a:r>
            <a:r>
              <a:rPr lang="tr-TR" sz="2800" dirty="0" smtClean="0"/>
              <a:t>.</a:t>
            </a:r>
          </a:p>
          <a:p>
            <a:endParaRPr lang="tr-TR" sz="2800" dirty="0" smtClean="0"/>
          </a:p>
          <a:p>
            <a:endParaRPr lang="tr-TR" sz="2800" dirty="0" smtClean="0"/>
          </a:p>
          <a:p>
            <a:pPr marL="457200" indent="-457200">
              <a:buFontTx/>
              <a:buChar char="-"/>
            </a:pPr>
            <a:endParaRPr lang="tr-TR" sz="2800" dirty="0" smtClean="0"/>
          </a:p>
        </p:txBody>
      </p:sp>
      <p:sp>
        <p:nvSpPr>
          <p:cNvPr id="12" name="The Picture slide"/>
          <p:cNvSpPr txBox="1"/>
          <p:nvPr/>
        </p:nvSpPr>
        <p:spPr>
          <a:xfrm>
            <a:off x="2794816" y="2949572"/>
            <a:ext cx="708291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tr-TR" sz="4000" cap="all" dirty="0" smtClean="0"/>
              <a:t>ENEMIES</a:t>
            </a:r>
            <a:endParaRPr sz="4000" cap="all" dirty="0"/>
          </a:p>
        </p:txBody>
      </p:sp>
      <p:sp>
        <p:nvSpPr>
          <p:cNvPr id="13" name="Rectangle"/>
          <p:cNvSpPr/>
          <p:nvPr/>
        </p:nvSpPr>
        <p:spPr>
          <a:xfrm>
            <a:off x="2869459" y="3949716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E13F54-5143-4167-81ED-5E1944E1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9985" r="65359" b="4588"/>
          <a:stretch/>
        </p:blipFill>
        <p:spPr>
          <a:xfrm>
            <a:off x="0" y="0"/>
            <a:ext cx="2151289" cy="13716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6346" r="42396" b="78717"/>
          <a:stretch/>
        </p:blipFill>
        <p:spPr bwMode="auto">
          <a:xfrm>
            <a:off x="10676021" y="0"/>
            <a:ext cx="13707979" cy="294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6346" r="41875" b="78073"/>
          <a:stretch/>
        </p:blipFill>
        <p:spPr bwMode="auto">
          <a:xfrm>
            <a:off x="10676021" y="3178000"/>
            <a:ext cx="13707979" cy="3051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720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2239882" y="-138023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11062516" y="152540"/>
            <a:ext cx="12483284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buFontTx/>
              <a:buChar char="-"/>
            </a:pPr>
            <a:r>
              <a:rPr lang="tr-TR" sz="2800" dirty="0" err="1" smtClean="0"/>
              <a:t>Compile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go</a:t>
            </a:r>
            <a:r>
              <a:rPr lang="tr-TR" sz="2800" dirty="0" smtClean="0"/>
              <a:t> </a:t>
            </a:r>
            <a:r>
              <a:rPr lang="tr-TR" sz="2800" dirty="0" err="1" smtClean="0"/>
              <a:t>back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BP_Avatar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Override</a:t>
            </a:r>
            <a:r>
              <a:rPr lang="tr-TR" sz="2800" dirty="0" smtClean="0"/>
              <a:t> </a:t>
            </a:r>
            <a:r>
              <a:rPr lang="tr-TR" sz="2800" dirty="0" err="1" smtClean="0"/>
              <a:t>ChangeAnimState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/>
              <a:t>.</a:t>
            </a:r>
            <a:endParaRPr lang="tr-TR" sz="2800" dirty="0" smtClean="0"/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Replace</a:t>
            </a:r>
            <a:r>
              <a:rPr lang="tr-TR" sz="2800" dirty="0" smtClean="0"/>
              <a:t> </a:t>
            </a:r>
            <a:r>
              <a:rPr lang="tr-TR" sz="2800" dirty="0" err="1" smtClean="0"/>
              <a:t>all</a:t>
            </a:r>
            <a:r>
              <a:rPr lang="tr-TR" sz="2800" dirty="0" smtClean="0"/>
              <a:t> </a:t>
            </a:r>
            <a:r>
              <a:rPr lang="tr-TR" sz="2800" dirty="0" err="1" smtClean="0"/>
              <a:t>instances</a:t>
            </a:r>
            <a:r>
              <a:rPr lang="tr-TR" sz="2800" dirty="0" smtClean="0"/>
              <a:t> of </a:t>
            </a:r>
            <a:r>
              <a:rPr lang="tr-TR" sz="2800" dirty="0" err="1" smtClean="0"/>
              <a:t>ChangeState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ChangeAnimState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Contents</a:t>
            </a:r>
            <a:r>
              <a:rPr lang="tr-TR" sz="2800" dirty="0" smtClean="0"/>
              <a:t> of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 has </a:t>
            </a:r>
            <a:r>
              <a:rPr lang="tr-TR" sz="2800" dirty="0" err="1" smtClean="0"/>
              <a:t>to</a:t>
            </a:r>
            <a:r>
              <a:rPr lang="tr-TR" sz="2800" dirty="0" smtClean="0"/>
              <a:t> be </a:t>
            </a:r>
            <a:r>
              <a:rPr lang="tr-TR" sz="2800" dirty="0" err="1" smtClean="0"/>
              <a:t>changed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reflect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property</a:t>
            </a:r>
            <a:r>
              <a:rPr lang="tr-TR" sz="2800" dirty="0" smtClean="0"/>
              <a:t>.</a:t>
            </a:r>
          </a:p>
          <a:p>
            <a:endParaRPr lang="tr-TR" sz="2800" dirty="0" smtClean="0"/>
          </a:p>
          <a:p>
            <a:pPr marL="457200" indent="-457200">
              <a:buFontTx/>
              <a:buChar char="-"/>
            </a:pPr>
            <a:endParaRPr lang="tr-TR" sz="2800" dirty="0" smtClean="0"/>
          </a:p>
        </p:txBody>
      </p:sp>
      <p:sp>
        <p:nvSpPr>
          <p:cNvPr id="12" name="The Picture slide"/>
          <p:cNvSpPr txBox="1"/>
          <p:nvPr/>
        </p:nvSpPr>
        <p:spPr>
          <a:xfrm>
            <a:off x="2794816" y="2949572"/>
            <a:ext cx="708291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tr-TR" sz="4000" cap="all" dirty="0" smtClean="0"/>
              <a:t>ENEMIES</a:t>
            </a:r>
            <a:endParaRPr sz="4000" cap="all" dirty="0"/>
          </a:p>
        </p:txBody>
      </p:sp>
      <p:sp>
        <p:nvSpPr>
          <p:cNvPr id="13" name="Rectangle"/>
          <p:cNvSpPr/>
          <p:nvPr/>
        </p:nvSpPr>
        <p:spPr>
          <a:xfrm>
            <a:off x="2869459" y="3949716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E13F54-5143-4167-81ED-5E1944E1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9985" r="65359" b="4588"/>
          <a:stretch/>
        </p:blipFill>
        <p:spPr>
          <a:xfrm>
            <a:off x="0" y="0"/>
            <a:ext cx="2151289" cy="13716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12595" r="9063" b="35496"/>
          <a:stretch/>
        </p:blipFill>
        <p:spPr bwMode="auto">
          <a:xfrm>
            <a:off x="-9805" y="5143500"/>
            <a:ext cx="24393805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798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2239882" y="-138023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869459" y="4716585"/>
            <a:ext cx="7008271" cy="484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buFontTx/>
              <a:buChar char="-"/>
            </a:pPr>
            <a:r>
              <a:rPr lang="tr-TR" sz="2800" dirty="0" err="1" smtClean="0"/>
              <a:t>Override</a:t>
            </a:r>
            <a:r>
              <a:rPr lang="tr-TR" sz="2800" dirty="0" smtClean="0"/>
              <a:t> </a:t>
            </a:r>
            <a:r>
              <a:rPr lang="tr-TR" sz="2800" dirty="0" err="1" smtClean="0"/>
              <a:t>ChangeAnimState</a:t>
            </a:r>
            <a:r>
              <a:rPr lang="tr-TR" sz="2800" dirty="0" smtClean="0"/>
              <a:t> </a:t>
            </a:r>
            <a:r>
              <a:rPr lang="tr-TR" sz="2800" dirty="0" err="1" smtClean="0"/>
              <a:t>function</a:t>
            </a:r>
            <a:r>
              <a:rPr lang="tr-TR" sz="2800" dirty="0" smtClean="0"/>
              <a:t> in </a:t>
            </a:r>
            <a:r>
              <a:rPr lang="tr-TR" sz="2800" dirty="0" err="1" smtClean="0"/>
              <a:t>BP_Enemy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Override</a:t>
            </a:r>
            <a:r>
              <a:rPr lang="tr-TR" sz="2800" dirty="0" smtClean="0"/>
              <a:t> </a:t>
            </a:r>
            <a:r>
              <a:rPr lang="tr-TR" sz="2800" dirty="0" err="1" smtClean="0"/>
              <a:t>ModifyDamage</a:t>
            </a:r>
            <a:r>
              <a:rPr lang="tr-TR" sz="2800" dirty="0" smtClean="0"/>
              <a:t> </a:t>
            </a:r>
            <a:r>
              <a:rPr lang="tr-TR" sz="2800" dirty="0" err="1" smtClean="0"/>
              <a:t>event</a:t>
            </a:r>
            <a:r>
              <a:rPr lang="tr-TR" sz="2800" dirty="0" smtClean="0"/>
              <a:t> as </a:t>
            </a:r>
            <a:r>
              <a:rPr lang="tr-TR" sz="2800" dirty="0" err="1" smtClean="0"/>
              <a:t>the</a:t>
            </a:r>
            <a:r>
              <a:rPr lang="tr-TR" sz="2800" dirty="0" smtClean="0"/>
              <a:t> anim </a:t>
            </a:r>
            <a:r>
              <a:rPr lang="tr-TR" sz="2800" dirty="0" err="1" smtClean="0"/>
              <a:t>state</a:t>
            </a:r>
            <a:r>
              <a:rPr lang="tr-TR" sz="2800" dirty="0" smtClean="0"/>
              <a:t> </a:t>
            </a:r>
            <a:r>
              <a:rPr lang="tr-TR" sz="2800" dirty="0" err="1" smtClean="0"/>
              <a:t>will</a:t>
            </a:r>
            <a:r>
              <a:rPr lang="tr-TR" sz="2800" dirty="0" smtClean="0"/>
              <a:t> </a:t>
            </a:r>
            <a:r>
              <a:rPr lang="tr-TR" sz="2800" dirty="0" err="1" smtClean="0"/>
              <a:t>directly</a:t>
            </a:r>
            <a:r>
              <a:rPr lang="tr-TR" sz="2800" dirty="0" smtClean="0"/>
              <a:t> </a:t>
            </a:r>
            <a:r>
              <a:rPr lang="tr-TR" sz="2800" dirty="0" err="1" smtClean="0"/>
              <a:t>change</a:t>
            </a:r>
            <a:r>
              <a:rPr lang="tr-TR" sz="2800" dirty="0" smtClean="0"/>
              <a:t> </a:t>
            </a:r>
            <a:r>
              <a:rPr lang="tr-TR" sz="2800" dirty="0" err="1" smtClean="0"/>
              <a:t>into</a:t>
            </a:r>
            <a:r>
              <a:rPr lang="tr-TR" sz="2800" dirty="0" smtClean="0"/>
              <a:t> </a:t>
            </a:r>
            <a:r>
              <a:rPr lang="tr-TR" sz="2800" dirty="0" err="1" smtClean="0"/>
              <a:t>damage</a:t>
            </a:r>
            <a:r>
              <a:rPr lang="tr-TR" sz="2800" dirty="0" smtClean="0"/>
              <a:t>.</a:t>
            </a:r>
          </a:p>
          <a:p>
            <a:r>
              <a:rPr lang="tr-TR" sz="2800" dirty="0" smtClean="0"/>
              <a:t>- </a:t>
            </a:r>
            <a:r>
              <a:rPr lang="tr-TR" sz="2800" dirty="0" err="1" smtClean="0"/>
              <a:t>Also</a:t>
            </a:r>
            <a:r>
              <a:rPr lang="tr-TR" sz="2800" dirty="0" smtClean="0"/>
              <a:t> </a:t>
            </a:r>
            <a:r>
              <a:rPr lang="tr-TR" sz="2800" dirty="0" err="1" smtClean="0"/>
              <a:t>you</a:t>
            </a:r>
            <a:r>
              <a:rPr lang="tr-TR" sz="2800" dirty="0" smtClean="0"/>
              <a:t> </a:t>
            </a:r>
            <a:r>
              <a:rPr lang="tr-TR" sz="2800" dirty="0" err="1" smtClean="0"/>
              <a:t>may</a:t>
            </a:r>
            <a:r>
              <a:rPr lang="tr-TR" sz="2800" dirty="0" smtClean="0"/>
              <a:t> </a:t>
            </a:r>
            <a:r>
              <a:rPr lang="tr-TR" sz="2800" dirty="0" err="1" smtClean="0"/>
              <a:t>consider</a:t>
            </a:r>
            <a:r>
              <a:rPr lang="tr-TR" sz="2800" dirty="0" smtClean="0"/>
              <a:t> </a:t>
            </a:r>
            <a:r>
              <a:rPr lang="tr-TR" sz="2800" dirty="0" err="1" smtClean="0"/>
              <a:t>renaming</a:t>
            </a:r>
            <a:r>
              <a:rPr lang="tr-TR" sz="2800" dirty="0" smtClean="0"/>
              <a:t> </a:t>
            </a:r>
            <a:r>
              <a:rPr lang="tr-TR" sz="2800" dirty="0" err="1" smtClean="0"/>
              <a:t>AnimBP_Avator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AnimBP_BaseCharacter</a:t>
            </a:r>
            <a:r>
              <a:rPr lang="tr-TR" sz="2800" dirty="0" smtClean="0"/>
              <a:t> since it is </a:t>
            </a:r>
            <a:r>
              <a:rPr lang="tr-TR" sz="2800" dirty="0" err="1" smtClean="0"/>
              <a:t>no</a:t>
            </a:r>
            <a:r>
              <a:rPr lang="tr-TR" sz="2800" dirty="0" smtClean="0"/>
              <a:t> </a:t>
            </a:r>
            <a:r>
              <a:rPr lang="tr-TR" sz="2800" dirty="0" err="1" smtClean="0"/>
              <a:t>longer</a:t>
            </a:r>
            <a:r>
              <a:rPr lang="tr-TR" sz="2800" dirty="0" smtClean="0"/>
              <a:t> </a:t>
            </a:r>
            <a:r>
              <a:rPr lang="tr-TR" sz="2800" dirty="0" err="1" smtClean="0"/>
              <a:t>specific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avatar</a:t>
            </a:r>
            <a:r>
              <a:rPr lang="tr-TR" sz="2800" dirty="0" smtClean="0"/>
              <a:t> </a:t>
            </a:r>
            <a:r>
              <a:rPr lang="tr-TR" sz="2800" dirty="0" err="1" smtClean="0"/>
              <a:t>players</a:t>
            </a:r>
            <a:r>
              <a:rPr lang="tr-TR" sz="2800" dirty="0" smtClean="0"/>
              <a:t>.</a:t>
            </a:r>
          </a:p>
          <a:p>
            <a:endParaRPr lang="tr-TR" sz="2800" dirty="0" smtClean="0"/>
          </a:p>
          <a:p>
            <a:pPr marL="457200" indent="-457200">
              <a:buFontTx/>
              <a:buChar char="-"/>
            </a:pPr>
            <a:endParaRPr lang="tr-TR" sz="2800" dirty="0" smtClean="0"/>
          </a:p>
        </p:txBody>
      </p:sp>
      <p:sp>
        <p:nvSpPr>
          <p:cNvPr id="12" name="The Picture slide"/>
          <p:cNvSpPr txBox="1"/>
          <p:nvPr/>
        </p:nvSpPr>
        <p:spPr>
          <a:xfrm>
            <a:off x="2794816" y="2949572"/>
            <a:ext cx="708291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tr-TR" sz="4000" cap="all" dirty="0" smtClean="0"/>
              <a:t>BP_ENEMY</a:t>
            </a:r>
            <a:endParaRPr sz="4000" cap="all" dirty="0"/>
          </a:p>
        </p:txBody>
      </p:sp>
      <p:sp>
        <p:nvSpPr>
          <p:cNvPr id="13" name="Rectangle"/>
          <p:cNvSpPr/>
          <p:nvPr/>
        </p:nvSpPr>
        <p:spPr>
          <a:xfrm>
            <a:off x="2869459" y="3949716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E13F54-5143-4167-81ED-5E1944E1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9985" r="65359" b="4588"/>
          <a:stretch/>
        </p:blipFill>
        <p:spPr>
          <a:xfrm>
            <a:off x="0" y="0"/>
            <a:ext cx="2151289" cy="13716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9" t="12405" r="24063" b="56489"/>
          <a:stretch/>
        </p:blipFill>
        <p:spPr bwMode="auto">
          <a:xfrm>
            <a:off x="10579647" y="-1"/>
            <a:ext cx="13804353" cy="40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2405" r="41354" b="56107"/>
          <a:stretch/>
        </p:blipFill>
        <p:spPr bwMode="auto">
          <a:xfrm>
            <a:off x="13220700" y="4261249"/>
            <a:ext cx="9601200" cy="42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19066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2239882" y="-138023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94816" y="4363249"/>
            <a:ext cx="7082914" cy="8720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tr-TR" sz="2800" dirty="0" smtClean="0"/>
              <a:t>A Basic </a:t>
            </a:r>
            <a:r>
              <a:rPr lang="tr-TR" sz="2800" dirty="0" err="1" smtClean="0"/>
              <a:t>melee</a:t>
            </a:r>
            <a:r>
              <a:rPr lang="tr-TR" sz="2800" dirty="0" smtClean="0"/>
              <a:t> </a:t>
            </a:r>
            <a:r>
              <a:rPr lang="tr-TR" sz="2800" dirty="0" err="1" smtClean="0"/>
              <a:t>attack</a:t>
            </a:r>
            <a:r>
              <a:rPr lang="tr-TR" sz="2800" dirty="0" smtClean="0"/>
              <a:t> is </a:t>
            </a:r>
            <a:r>
              <a:rPr lang="tr-TR" sz="2800" dirty="0" err="1" smtClean="0"/>
              <a:t>consisting</a:t>
            </a:r>
            <a:r>
              <a:rPr lang="tr-TR" sz="2800" dirty="0" smtClean="0"/>
              <a:t> of 3 </a:t>
            </a:r>
            <a:r>
              <a:rPr lang="tr-TR" sz="2800" dirty="0" err="1" smtClean="0"/>
              <a:t>phases</a:t>
            </a:r>
            <a:r>
              <a:rPr lang="tr-TR" sz="2800" dirty="0" smtClean="0"/>
              <a:t>:</a:t>
            </a:r>
          </a:p>
          <a:p>
            <a:endParaRPr lang="tr-TR" sz="2800" dirty="0"/>
          </a:p>
          <a:p>
            <a:r>
              <a:rPr lang="tr-TR" sz="2800" dirty="0" smtClean="0"/>
              <a:t>1- Start-</a:t>
            </a:r>
            <a:r>
              <a:rPr lang="tr-TR" sz="2800" dirty="0" err="1" smtClean="0"/>
              <a:t>up</a:t>
            </a:r>
            <a:r>
              <a:rPr lang="tr-TR" sz="2800" dirty="0" smtClean="0"/>
              <a:t> </a:t>
            </a:r>
            <a:r>
              <a:rPr lang="tr-TR" sz="2800" dirty="0" err="1" smtClean="0"/>
              <a:t>frames</a:t>
            </a:r>
            <a:endParaRPr lang="tr-TR" sz="2800" dirty="0" smtClean="0"/>
          </a:p>
          <a:p>
            <a:r>
              <a:rPr lang="tr-TR" sz="2800" dirty="0" smtClean="0"/>
              <a:t>2- Active (Attack) </a:t>
            </a:r>
            <a:r>
              <a:rPr lang="tr-TR" sz="2800" dirty="0" err="1" smtClean="0"/>
              <a:t>frames</a:t>
            </a:r>
            <a:endParaRPr lang="tr-TR" sz="2800" dirty="0" smtClean="0"/>
          </a:p>
          <a:p>
            <a:r>
              <a:rPr lang="tr-TR" sz="2800" dirty="0" smtClean="0"/>
              <a:t>3- </a:t>
            </a:r>
            <a:r>
              <a:rPr lang="tr-TR" sz="2800" dirty="0" err="1" smtClean="0"/>
              <a:t>Recovery</a:t>
            </a:r>
            <a:r>
              <a:rPr lang="tr-TR" sz="2800" dirty="0" smtClean="0"/>
              <a:t> </a:t>
            </a:r>
            <a:r>
              <a:rPr lang="tr-TR" sz="2800" dirty="0" err="1" smtClean="0"/>
              <a:t>frames</a:t>
            </a:r>
            <a:endParaRPr lang="tr-TR" sz="2800" dirty="0" smtClean="0"/>
          </a:p>
          <a:p>
            <a:endParaRPr lang="tr-TR" sz="2800" dirty="0"/>
          </a:p>
          <a:p>
            <a:endParaRPr lang="tr-TR" sz="2800" dirty="0" smtClean="0"/>
          </a:p>
          <a:p>
            <a:r>
              <a:rPr lang="tr-TR" sz="2800" dirty="0" smtClean="0"/>
              <a:t>Total </a:t>
            </a:r>
            <a:r>
              <a:rPr lang="tr-TR" sz="2800" dirty="0" err="1" smtClean="0"/>
              <a:t>animation</a:t>
            </a:r>
            <a:r>
              <a:rPr lang="tr-TR" sz="2800" dirty="0" smtClean="0"/>
              <a:t> </a:t>
            </a:r>
            <a:r>
              <a:rPr lang="tr-TR" sz="2800" dirty="0" err="1" smtClean="0"/>
              <a:t>duration</a:t>
            </a:r>
            <a:r>
              <a:rPr lang="tr-TR" sz="2800" dirty="0" smtClean="0"/>
              <a:t> = </a:t>
            </a:r>
            <a:r>
              <a:rPr lang="tr-TR" sz="2800" dirty="0" err="1" smtClean="0"/>
              <a:t>Startup</a:t>
            </a:r>
            <a:r>
              <a:rPr lang="tr-TR" sz="2800" dirty="0" smtClean="0"/>
              <a:t> + Active + </a:t>
            </a:r>
            <a:r>
              <a:rPr lang="tr-TR" sz="2800" dirty="0" err="1" smtClean="0"/>
              <a:t>Recovery</a:t>
            </a:r>
            <a:endParaRPr lang="tr-TR" sz="2800" dirty="0" smtClean="0"/>
          </a:p>
          <a:p>
            <a:endParaRPr lang="tr-TR" sz="2800" dirty="0" smtClean="0"/>
          </a:p>
          <a:p>
            <a:r>
              <a:rPr lang="tr-TR" sz="2800" b="1" dirty="0" err="1" smtClean="0"/>
              <a:t>Requirements</a:t>
            </a:r>
            <a:r>
              <a:rPr lang="tr-TR" sz="2800" b="1" dirty="0" smtClean="0"/>
              <a:t>:</a:t>
            </a:r>
            <a:endParaRPr lang="tr-TR" sz="2800" b="1" dirty="0"/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We</a:t>
            </a:r>
            <a:r>
              <a:rPr lang="tr-TR" sz="2800" dirty="0" smtClean="0"/>
              <a:t> </a:t>
            </a:r>
            <a:r>
              <a:rPr lang="tr-TR" sz="2800" dirty="0" err="1" smtClean="0"/>
              <a:t>need</a:t>
            </a:r>
            <a:r>
              <a:rPr lang="tr-TR" sz="2800" dirty="0" smtClean="0"/>
              <a:t> a </a:t>
            </a:r>
            <a:r>
              <a:rPr lang="tr-TR" sz="2800" dirty="0" err="1" smtClean="0"/>
              <a:t>way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tune</a:t>
            </a:r>
            <a:r>
              <a:rPr lang="tr-TR" sz="2800" dirty="0" smtClean="0"/>
              <a:t> </a:t>
            </a:r>
            <a:r>
              <a:rPr lang="tr-TR" sz="2800" dirty="0" err="1" smtClean="0"/>
              <a:t>these</a:t>
            </a:r>
            <a:r>
              <a:rPr lang="tr-TR" sz="2800" dirty="0" smtClean="0"/>
              <a:t> </a:t>
            </a:r>
            <a:r>
              <a:rPr lang="tr-TR" sz="2800" dirty="0" err="1" smtClean="0"/>
              <a:t>phases</a:t>
            </a:r>
            <a:r>
              <a:rPr lang="tr-TR" sz="2800" dirty="0" smtClean="0"/>
              <a:t> </a:t>
            </a:r>
            <a:r>
              <a:rPr lang="tr-TR" sz="2800" dirty="0" err="1" smtClean="0"/>
              <a:t>with</a:t>
            </a:r>
            <a:r>
              <a:rPr lang="tr-TR" sz="2800" dirty="0" smtClean="0"/>
              <a:t> </a:t>
            </a:r>
            <a:r>
              <a:rPr lang="tr-TR" sz="2800" dirty="0" err="1" smtClean="0"/>
              <a:t>script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smtClean="0"/>
              <a:t>An on </a:t>
            </a:r>
            <a:r>
              <a:rPr lang="tr-TR" sz="2800" dirty="0" err="1" smtClean="0"/>
              <a:t>the-fly</a:t>
            </a:r>
            <a:r>
              <a:rPr lang="tr-TR" sz="2800" dirty="0" smtClean="0"/>
              <a:t> </a:t>
            </a:r>
            <a:r>
              <a:rPr lang="tr-TR" sz="2800" dirty="0" err="1" smtClean="0"/>
              <a:t>way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change</a:t>
            </a:r>
            <a:r>
              <a:rPr lang="tr-TR" sz="2800" dirty="0" smtClean="0"/>
              <a:t> </a:t>
            </a:r>
            <a:r>
              <a:rPr lang="tr-TR" sz="2800" dirty="0" err="1" smtClean="0"/>
              <a:t>them</a:t>
            </a:r>
            <a:r>
              <a:rPr lang="tr-TR" sz="2800" dirty="0" smtClean="0"/>
              <a:t> </a:t>
            </a:r>
            <a:r>
              <a:rPr lang="tr-TR" sz="2800" dirty="0" err="1" smtClean="0"/>
              <a:t>if</a:t>
            </a:r>
            <a:r>
              <a:rPr lang="tr-TR" sz="2800" dirty="0" smtClean="0"/>
              <a:t> stat-</a:t>
            </a:r>
            <a:r>
              <a:rPr lang="tr-TR" sz="2800" dirty="0" err="1" smtClean="0"/>
              <a:t>bound</a:t>
            </a:r>
            <a:r>
              <a:rPr lang="tr-TR" sz="2800" dirty="0" smtClean="0"/>
              <a:t> </a:t>
            </a:r>
            <a:r>
              <a:rPr lang="tr-TR" sz="2800" dirty="0" err="1" smtClean="0"/>
              <a:t>features</a:t>
            </a:r>
            <a:r>
              <a:rPr lang="tr-TR" sz="2800" dirty="0" smtClean="0"/>
              <a:t> </a:t>
            </a:r>
            <a:r>
              <a:rPr lang="tr-TR" sz="2800" dirty="0" err="1" smtClean="0"/>
              <a:t>like</a:t>
            </a:r>
            <a:r>
              <a:rPr lang="tr-TR" sz="2800" dirty="0" smtClean="0"/>
              <a:t> </a:t>
            </a:r>
            <a:r>
              <a:rPr lang="tr-TR" sz="2800" dirty="0" err="1" smtClean="0"/>
              <a:t>attack-speed</a:t>
            </a:r>
            <a:r>
              <a:rPr lang="tr-TR" sz="2800" dirty="0" smtClean="0"/>
              <a:t> </a:t>
            </a:r>
            <a:r>
              <a:rPr lang="tr-TR" sz="2800" dirty="0" err="1" smtClean="0"/>
              <a:t>changes</a:t>
            </a:r>
            <a:r>
              <a:rPr lang="tr-TR" sz="2800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tr-TR" sz="2800" dirty="0" err="1" smtClean="0"/>
              <a:t>Each</a:t>
            </a:r>
            <a:r>
              <a:rPr lang="tr-TR" sz="2800" dirty="0" smtClean="0"/>
              <a:t> </a:t>
            </a:r>
            <a:r>
              <a:rPr lang="tr-TR" sz="2800" dirty="0" err="1" smtClean="0"/>
              <a:t>attack</a:t>
            </a:r>
            <a:r>
              <a:rPr lang="tr-TR" sz="2800" dirty="0" smtClean="0"/>
              <a:t> </a:t>
            </a:r>
            <a:r>
              <a:rPr lang="tr-TR" sz="2800" dirty="0" err="1" smtClean="0"/>
              <a:t>type</a:t>
            </a:r>
            <a:r>
              <a:rPr lang="tr-TR" sz="2800" dirty="0" smtClean="0"/>
              <a:t> </a:t>
            </a:r>
            <a:r>
              <a:rPr lang="tr-TR" sz="2800" dirty="0" err="1" smtClean="0"/>
              <a:t>should</a:t>
            </a:r>
            <a:r>
              <a:rPr lang="tr-TR" sz="2800" dirty="0" smtClean="0"/>
              <a:t> be put </a:t>
            </a:r>
            <a:r>
              <a:rPr lang="tr-TR" sz="2800" dirty="0" err="1" smtClean="0"/>
              <a:t>into</a:t>
            </a:r>
            <a:r>
              <a:rPr lang="tr-TR" sz="2800" dirty="0" smtClean="0"/>
              <a:t> a </a:t>
            </a:r>
            <a:r>
              <a:rPr lang="tr-TR" sz="2800" dirty="0" err="1" smtClean="0"/>
              <a:t>database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be </a:t>
            </a:r>
            <a:r>
              <a:rPr lang="tr-TR" sz="2800" dirty="0" err="1" smtClean="0"/>
              <a:t>used</a:t>
            </a:r>
            <a:r>
              <a:rPr lang="tr-TR" sz="2800" dirty="0" smtClean="0"/>
              <a:t> </a:t>
            </a:r>
            <a:r>
              <a:rPr lang="tr-TR" sz="2800" dirty="0" err="1" smtClean="0"/>
              <a:t>when</a:t>
            </a:r>
            <a:r>
              <a:rPr lang="tr-TR" sz="2800" dirty="0" smtClean="0"/>
              <a:t> a </a:t>
            </a:r>
            <a:r>
              <a:rPr lang="tr-TR" sz="2800" dirty="0" err="1" smtClean="0"/>
              <a:t>related</a:t>
            </a:r>
            <a:r>
              <a:rPr lang="tr-TR" sz="2800" dirty="0" smtClean="0"/>
              <a:t> </a:t>
            </a:r>
            <a:r>
              <a:rPr lang="tr-TR" sz="2800" dirty="0" err="1" smtClean="0"/>
              <a:t>weapon</a:t>
            </a:r>
            <a:r>
              <a:rPr lang="tr-TR" sz="2800" dirty="0" smtClean="0"/>
              <a:t> is </a:t>
            </a:r>
            <a:r>
              <a:rPr lang="tr-TR" sz="2800" dirty="0" err="1" smtClean="0"/>
              <a:t>equipped</a:t>
            </a:r>
            <a:r>
              <a:rPr lang="tr-TR" sz="2800" dirty="0" smtClean="0"/>
              <a:t>.</a:t>
            </a:r>
            <a:endParaRPr lang="en-AU" sz="2800" dirty="0"/>
          </a:p>
        </p:txBody>
      </p:sp>
      <p:sp>
        <p:nvSpPr>
          <p:cNvPr id="12" name="The Picture slide"/>
          <p:cNvSpPr txBox="1"/>
          <p:nvPr/>
        </p:nvSpPr>
        <p:spPr>
          <a:xfrm>
            <a:off x="2794816" y="2334019"/>
            <a:ext cx="708291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tr-TR" sz="4000" cap="all" dirty="0" smtClean="0"/>
              <a:t>UNDERSTANDING ATTACK PHASES</a:t>
            </a:r>
            <a:endParaRPr sz="4000" cap="all" dirty="0"/>
          </a:p>
        </p:txBody>
      </p:sp>
      <p:sp>
        <p:nvSpPr>
          <p:cNvPr id="13" name="Rectangle"/>
          <p:cNvSpPr/>
          <p:nvPr/>
        </p:nvSpPr>
        <p:spPr>
          <a:xfrm>
            <a:off x="2869459" y="3949716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/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E13F54-5143-4167-81ED-5E1944E1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9985" r="65359" b="4588"/>
          <a:stretch/>
        </p:blipFill>
        <p:spPr>
          <a:xfrm>
            <a:off x="0" y="0"/>
            <a:ext cx="2151289" cy="13716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8" t="12344" r="33437" b="43946"/>
          <a:stretch/>
        </p:blipFill>
        <p:spPr bwMode="auto">
          <a:xfrm>
            <a:off x="15299843" y="152394"/>
            <a:ext cx="4931256" cy="436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1" t="22141" r="33006" b="43130"/>
          <a:stretch/>
        </p:blipFill>
        <p:spPr bwMode="auto">
          <a:xfrm>
            <a:off x="15299844" y="4648993"/>
            <a:ext cx="4931256" cy="389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5" t="18041" r="42500" b="43129"/>
          <a:stretch/>
        </p:blipFill>
        <p:spPr bwMode="auto">
          <a:xfrm>
            <a:off x="15618812" y="8694543"/>
            <a:ext cx="4293319" cy="482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09394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658D4446FD343AD15118B084A31B7" ma:contentTypeVersion="2" ma:contentTypeDescription="Create a new document." ma:contentTypeScope="" ma:versionID="77c9a71710c79362eba28ed6b5fd16ad">
  <xsd:schema xmlns:xsd="http://www.w3.org/2001/XMLSchema" xmlns:xs="http://www.w3.org/2001/XMLSchema" xmlns:p="http://schemas.microsoft.com/office/2006/metadata/properties" xmlns:ns2="c482746a-8868-4fb9-aed1-c4659e1a7e11" targetNamespace="http://schemas.microsoft.com/office/2006/metadata/properties" ma:root="true" ma:fieldsID="120d67ad9f280731399dff41e006842a" ns2:_="">
    <xsd:import namespace="c482746a-8868-4fb9-aed1-c4659e1a7e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82746a-8868-4fb9-aed1-c4659e1a7e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75FD49-99C4-4B5F-85CF-3175059DD121}"/>
</file>

<file path=customXml/itemProps2.xml><?xml version="1.0" encoding="utf-8"?>
<ds:datastoreItem xmlns:ds="http://schemas.openxmlformats.org/officeDocument/2006/customXml" ds:itemID="{32867FA7-6FEE-4498-A891-CB78027E0579}"/>
</file>

<file path=customXml/itemProps3.xml><?xml version="1.0" encoding="utf-8"?>
<ds:datastoreItem xmlns:ds="http://schemas.openxmlformats.org/officeDocument/2006/customXml" ds:itemID="{8E444622-FAAE-49AB-8028-85963BC97561}"/>
</file>

<file path=docProps/app.xml><?xml version="1.0" encoding="utf-8"?>
<Properties xmlns="http://schemas.openxmlformats.org/officeDocument/2006/extended-properties" xmlns:vt="http://schemas.openxmlformats.org/officeDocument/2006/docPropsVTypes">
  <TotalTime>7906</TotalTime>
  <Words>886</Words>
  <Application>Microsoft Office PowerPoint</Application>
  <PresentationFormat>Özel</PresentationFormat>
  <Paragraphs>128</Paragraphs>
  <Slides>18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Slayt Başlıkları</vt:lpstr>
      </vt:variant>
      <vt:variant>
        <vt:i4>18</vt:i4>
      </vt:variant>
    </vt:vector>
  </HeadingPairs>
  <TitlesOfParts>
    <vt:vector size="20" baseType="lpstr">
      <vt:lpstr>White</vt:lpstr>
      <vt:lpstr>1_Office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Melanie Nikdel</dc:creator>
  <cp:lastModifiedBy>Galip KARTOGLU</cp:lastModifiedBy>
  <cp:revision>214</cp:revision>
  <dcterms:modified xsi:type="dcterms:W3CDTF">2022-10-30T15:47:30Z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0x010100B4B658D4446FD343AD15118B084A31B7</vt:lpwstr>
  </property>
</Properties>
</file>